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4" r:id="rId1"/>
  </p:sldMasterIdLst>
  <p:notesMasterIdLst>
    <p:notesMasterId r:id="rId4"/>
  </p:notesMasterIdLst>
  <p:handoutMasterIdLst>
    <p:handoutMasterId r:id="rId5"/>
  </p:handoutMasterIdLst>
  <p:sldIdLst>
    <p:sldId id="277" r:id="rId2"/>
    <p:sldId id="278" r:id="rId3"/>
  </p:sldIdLst>
  <p:sldSz cx="7561263" cy="10693400"/>
  <p:notesSz cx="6797675" cy="9926638"/>
  <p:defaultTextStyle>
    <a:defPPr>
      <a:defRPr lang="sv-SE"/>
    </a:defPPr>
    <a:lvl1pPr algn="l" defTabSz="497845" rtl="0" fontAlgn="base">
      <a:spcBef>
        <a:spcPct val="0"/>
      </a:spcBef>
      <a:spcAft>
        <a:spcPct val="0"/>
      </a:spcAft>
      <a:defRPr sz="26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97845" algn="l" defTabSz="497845" rtl="0" fontAlgn="base">
      <a:spcBef>
        <a:spcPct val="0"/>
      </a:spcBef>
      <a:spcAft>
        <a:spcPct val="0"/>
      </a:spcAft>
      <a:defRPr sz="26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95690" algn="l" defTabSz="497845" rtl="0" fontAlgn="base">
      <a:spcBef>
        <a:spcPct val="0"/>
      </a:spcBef>
      <a:spcAft>
        <a:spcPct val="0"/>
      </a:spcAft>
      <a:defRPr sz="26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493535" algn="l" defTabSz="497845" rtl="0" fontAlgn="base">
      <a:spcBef>
        <a:spcPct val="0"/>
      </a:spcBef>
      <a:spcAft>
        <a:spcPct val="0"/>
      </a:spcAft>
      <a:defRPr sz="26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991380" algn="l" defTabSz="497845" rtl="0" fontAlgn="base">
      <a:spcBef>
        <a:spcPct val="0"/>
      </a:spcBef>
      <a:spcAft>
        <a:spcPct val="0"/>
      </a:spcAft>
      <a:defRPr sz="26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489225" algn="l" defTabSz="995690" rtl="0" eaLnBrk="1" latinLnBrk="0" hangingPunct="1">
      <a:defRPr sz="26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987070" algn="l" defTabSz="995690" rtl="0" eaLnBrk="1" latinLnBrk="0" hangingPunct="1">
      <a:defRPr sz="26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484916" algn="l" defTabSz="995690" rtl="0" eaLnBrk="1" latinLnBrk="0" hangingPunct="1">
      <a:defRPr sz="26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982761" algn="l" defTabSz="995690" rtl="0" eaLnBrk="1" latinLnBrk="0" hangingPunct="1">
      <a:defRPr sz="26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16">
          <p15:clr>
            <a:srgbClr val="A4A3A4"/>
          </p15:clr>
        </p15:guide>
        <p15:guide id="2" pos="222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1B810"/>
    <a:srgbClr val="FD8204"/>
    <a:srgbClr val="DD7443"/>
    <a:srgbClr val="008457"/>
    <a:srgbClr val="E9CD00"/>
    <a:srgbClr val="00B3DA"/>
    <a:srgbClr val="FAA61A"/>
    <a:srgbClr val="C24F13"/>
    <a:srgbClr val="E85113"/>
    <a:srgbClr val="E2007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Ei tyyliä, ei ruudukko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044" autoAdjust="0"/>
    <p:restoredTop sz="94807" autoAdjust="0"/>
  </p:normalViewPr>
  <p:slideViewPr>
    <p:cSldViewPr snapToObjects="1">
      <p:cViewPr varScale="1">
        <p:scale>
          <a:sx n="79" d="100"/>
          <a:sy n="79" d="100"/>
        </p:scale>
        <p:origin x="3632" y="232"/>
      </p:cViewPr>
      <p:guideLst>
        <p:guide orient="horz" pos="3316"/>
        <p:guide pos="2223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Objects="1">
      <p:cViewPr varScale="1">
        <p:scale>
          <a:sx n="75" d="100"/>
          <a:sy n="75" d="100"/>
        </p:scale>
        <p:origin x="2096" y="1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>
            <a:extLst>
              <a:ext uri="{FF2B5EF4-FFF2-40B4-BE49-F238E27FC236}">
                <a16:creationId xmlns:a16="http://schemas.microsoft.com/office/drawing/2014/main" id="{67178042-D3AB-F044-A606-A7B649E19AC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834BEE2F-CD4D-E14E-9E33-AC178FF279B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9AF601-7C20-574D-8980-FA79050E0DF0}" type="datetimeFigureOut">
              <a:rPr lang="fi-FI" smtClean="0"/>
              <a:t>2.4.2020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53873A0B-970A-1143-A480-92E086AB513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7451CC52-5C62-5349-8931-3C7B5F34776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9F5D62-32FD-E843-9E27-CDAF6AE3154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60476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F293D6-26A7-6649-A0CB-17FFD7A61BDD}" type="datetimeFigureOut">
              <a:rPr lang="fi-FI" smtClean="0"/>
              <a:t>2.4.2020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2214563" y="1241425"/>
            <a:ext cx="23685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fi-FI"/>
              <a:t>Muokkaa tekstin perustyylejä
toinen taso
kolmas taso
neljäs taso
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5C5263-C70D-EE49-B662-63CAE5A2EDC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208405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6" name="Group 4">
            <a:extLst>
              <a:ext uri="{FF2B5EF4-FFF2-40B4-BE49-F238E27FC236}">
                <a16:creationId xmlns:a16="http://schemas.microsoft.com/office/drawing/2014/main" id="{0BBD5C72-DE0A-CF43-A9F4-D43D2B76DE67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631" y="10478996"/>
            <a:ext cx="7560005" cy="214404"/>
            <a:chOff x="0" y="4121"/>
            <a:chExt cx="7680" cy="199"/>
          </a:xfrm>
        </p:grpSpPr>
        <p:sp>
          <p:nvSpPr>
            <p:cNvPr id="47" name="AutoShape 3">
              <a:extLst>
                <a:ext uri="{FF2B5EF4-FFF2-40B4-BE49-F238E27FC236}">
                  <a16:creationId xmlns:a16="http://schemas.microsoft.com/office/drawing/2014/main" id="{864D9418-1D3D-774A-9C63-03F17EF7EFCD}"/>
                </a:ext>
              </a:extLst>
            </p:cNvPr>
            <p:cNvSpPr>
              <a:spLocks noChangeAspect="1" noChangeArrowheads="1" noTextEdit="1"/>
            </p:cNvSpPr>
            <p:nvPr userDrawn="1"/>
          </p:nvSpPr>
          <p:spPr bwMode="auto">
            <a:xfrm>
              <a:off x="0" y="4121"/>
              <a:ext cx="7680" cy="1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8" name="Rectangle 5">
              <a:extLst>
                <a:ext uri="{FF2B5EF4-FFF2-40B4-BE49-F238E27FC236}">
                  <a16:creationId xmlns:a16="http://schemas.microsoft.com/office/drawing/2014/main" id="{99524D74-A699-BE4A-96F0-D43C7EA5E010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4573" y="4121"/>
              <a:ext cx="3107" cy="199"/>
            </a:xfrm>
            <a:prstGeom prst="rect">
              <a:avLst/>
            </a:prstGeom>
            <a:solidFill>
              <a:srgbClr val="FD820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9" name="Rectangle 6">
              <a:extLst>
                <a:ext uri="{FF2B5EF4-FFF2-40B4-BE49-F238E27FC236}">
                  <a16:creationId xmlns:a16="http://schemas.microsoft.com/office/drawing/2014/main" id="{C372EA9F-CB67-D641-AA90-97705CEC6B24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0" y="4121"/>
              <a:ext cx="898" cy="199"/>
            </a:xfrm>
            <a:prstGeom prst="rect">
              <a:avLst/>
            </a:prstGeom>
            <a:solidFill>
              <a:srgbClr val="F161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0" name="Rectangle 7">
              <a:extLst>
                <a:ext uri="{FF2B5EF4-FFF2-40B4-BE49-F238E27FC236}">
                  <a16:creationId xmlns:a16="http://schemas.microsoft.com/office/drawing/2014/main" id="{150EB429-B161-5849-BE44-80337A535689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898" y="4121"/>
              <a:ext cx="457" cy="199"/>
            </a:xfrm>
            <a:prstGeom prst="rect">
              <a:avLst/>
            </a:prstGeom>
            <a:solidFill>
              <a:srgbClr val="D0DF5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1" name="Rectangle 8">
              <a:extLst>
                <a:ext uri="{FF2B5EF4-FFF2-40B4-BE49-F238E27FC236}">
                  <a16:creationId xmlns:a16="http://schemas.microsoft.com/office/drawing/2014/main" id="{0560398C-377A-A447-BE54-672ED389EA05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357" y="4121"/>
              <a:ext cx="1068" cy="199"/>
            </a:xfrm>
            <a:prstGeom prst="rect">
              <a:avLst/>
            </a:prstGeom>
            <a:solidFill>
              <a:srgbClr val="82C5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2" name="Rectangle 9">
              <a:extLst>
                <a:ext uri="{FF2B5EF4-FFF2-40B4-BE49-F238E27FC236}">
                  <a16:creationId xmlns:a16="http://schemas.microsoft.com/office/drawing/2014/main" id="{12564EC8-0EE6-B543-985B-B5FEE9F5E2D6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2424" y="4121"/>
              <a:ext cx="473" cy="199"/>
            </a:xfrm>
            <a:prstGeom prst="rect">
              <a:avLst/>
            </a:prstGeom>
            <a:solidFill>
              <a:srgbClr val="FDB61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3" name="Rectangle 10">
              <a:extLst>
                <a:ext uri="{FF2B5EF4-FFF2-40B4-BE49-F238E27FC236}">
                  <a16:creationId xmlns:a16="http://schemas.microsoft.com/office/drawing/2014/main" id="{56424F0B-718E-B342-8ECD-77327A8DB1F3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2896" y="4121"/>
              <a:ext cx="1259" cy="199"/>
            </a:xfrm>
            <a:prstGeom prst="rect">
              <a:avLst/>
            </a:prstGeom>
            <a:solidFill>
              <a:srgbClr val="1DB46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4" name="Rectangle 11">
              <a:extLst>
                <a:ext uri="{FF2B5EF4-FFF2-40B4-BE49-F238E27FC236}">
                  <a16:creationId xmlns:a16="http://schemas.microsoft.com/office/drawing/2014/main" id="{C2BFA2C6-0EA7-C645-BA40-6C63FEEB4763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4154" y="4121"/>
              <a:ext cx="428" cy="199"/>
            </a:xfrm>
            <a:prstGeom prst="rect">
              <a:avLst/>
            </a:prstGeom>
            <a:solidFill>
              <a:srgbClr val="D0DF5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12" name="Sisällön paikkamerkki 2">
            <a:extLst>
              <a:ext uri="{FF2B5EF4-FFF2-40B4-BE49-F238E27FC236}">
                <a16:creationId xmlns:a16="http://schemas.microsoft.com/office/drawing/2014/main" id="{C79191F6-B42C-5241-9B7D-06862C9D0973}"/>
              </a:ext>
            </a:extLst>
          </p:cNvPr>
          <p:cNvSpPr txBox="1">
            <a:spLocks/>
          </p:cNvSpPr>
          <p:nvPr userDrawn="1"/>
        </p:nvSpPr>
        <p:spPr>
          <a:xfrm>
            <a:off x="409306" y="1242244"/>
            <a:ext cx="6760625" cy="88238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fi-FI" sz="1600" dirty="0"/>
              <a:t>Valitse kaksi eri uraa, jotka sinua kiinnostavat tai joista haluaisit tietää enemmän. Etsi internetistä uria ja ammatteja varten työnkuvaus, vaadittava koulutus ja keskiansio.</a:t>
            </a:r>
          </a:p>
        </p:txBody>
      </p:sp>
      <p:sp>
        <p:nvSpPr>
          <p:cNvPr id="14" name="Suorakulmio 13">
            <a:extLst>
              <a:ext uri="{FF2B5EF4-FFF2-40B4-BE49-F238E27FC236}">
                <a16:creationId xmlns:a16="http://schemas.microsoft.com/office/drawing/2014/main" id="{4EBF35CA-4306-8B44-9585-5490DB1BCFCD}"/>
              </a:ext>
            </a:extLst>
          </p:cNvPr>
          <p:cNvSpPr/>
          <p:nvPr userDrawn="1"/>
        </p:nvSpPr>
        <p:spPr>
          <a:xfrm>
            <a:off x="409307" y="2235835"/>
            <a:ext cx="6760624" cy="2246769"/>
          </a:xfrm>
          <a:prstGeom prst="rect">
            <a:avLst/>
          </a:prstGeom>
          <a:solidFill>
            <a:schemeClr val="bg1">
              <a:lumMod val="95000"/>
            </a:schemeClr>
          </a:solidFill>
          <a:ln w="15875">
            <a:noFill/>
          </a:ln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fi-FI" sz="1400" b="1" dirty="0">
                <a:solidFill>
                  <a:srgbClr val="000000"/>
                </a:solidFill>
                <a:latin typeface="+mj-lt"/>
              </a:rPr>
              <a:t>Etkö tiedä mistä urasta olet kiinnostunut? 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fi-FI" sz="1400" b="1" dirty="0">
              <a:solidFill>
                <a:srgbClr val="000000"/>
              </a:solidFill>
              <a:latin typeface="+mj-lt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fi-FI" sz="1400" dirty="0">
                <a:solidFill>
                  <a:srgbClr val="000000"/>
                </a:solidFill>
                <a:latin typeface="+mj-lt"/>
              </a:rPr>
              <a:t>Pysähdy ja pohdi omia kiinnostuksen kohteitasi ja taitojasi.</a:t>
            </a:r>
          </a:p>
          <a:p>
            <a:pPr marL="285750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i-FI" sz="1400" dirty="0">
                <a:solidFill>
                  <a:srgbClr val="000000"/>
                </a:solidFill>
                <a:latin typeface="+mj-lt"/>
              </a:rPr>
              <a:t>Mitä tykkäät tehdä?</a:t>
            </a:r>
          </a:p>
          <a:p>
            <a:pPr marL="285750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i-FI" sz="1400" dirty="0">
                <a:solidFill>
                  <a:srgbClr val="000000"/>
                </a:solidFill>
                <a:latin typeface="+mj-lt"/>
              </a:rPr>
              <a:t>Mistä olet kiinnostunut?</a:t>
            </a:r>
          </a:p>
          <a:p>
            <a:pPr marL="285750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i-FI" sz="1400" dirty="0">
                <a:solidFill>
                  <a:srgbClr val="000000"/>
                </a:solidFill>
                <a:latin typeface="+mj-lt"/>
              </a:rPr>
              <a:t>Mikä innostaa?</a:t>
            </a:r>
          </a:p>
          <a:p>
            <a:pPr marL="285750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i-FI" sz="1400" dirty="0">
                <a:solidFill>
                  <a:srgbClr val="000000"/>
                </a:solidFill>
                <a:latin typeface="+mj-lt"/>
              </a:rPr>
              <a:t>Missä olet hyvä?</a:t>
            </a:r>
          </a:p>
          <a:p>
            <a:pPr marL="285750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i-FI" sz="1400" dirty="0">
                <a:solidFill>
                  <a:srgbClr val="000000"/>
                </a:solidFill>
                <a:latin typeface="+mj-lt"/>
              </a:rPr>
              <a:t>Mistä asioista haluaisit oppia lisää?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fi-FI" sz="1400" dirty="0">
              <a:solidFill>
                <a:srgbClr val="000000"/>
              </a:solidFill>
              <a:latin typeface="+mj-lt"/>
            </a:endParaRPr>
          </a:p>
          <a:p>
            <a:r>
              <a:rPr lang="fi-FI" sz="1400" b="1" i="1" dirty="0">
                <a:solidFill>
                  <a:srgbClr val="000000"/>
                </a:solidFill>
                <a:latin typeface="+mj-lt"/>
              </a:rPr>
              <a:t>Vinkki! </a:t>
            </a:r>
            <a:r>
              <a:rPr lang="fi-FI" sz="1400" dirty="0">
                <a:solidFill>
                  <a:srgbClr val="000000"/>
                </a:solidFill>
                <a:latin typeface="+mj-lt"/>
              </a:rPr>
              <a:t>Hyödynnä verkkopalvelua: ammattinetti.fi, joka tarjoaa tietoa ammateista. </a:t>
            </a:r>
            <a:endParaRPr lang="fi-FI" sz="1400" dirty="0">
              <a:latin typeface="+mj-lt"/>
            </a:endParaRPr>
          </a:p>
        </p:txBody>
      </p:sp>
      <p:graphicFrame>
        <p:nvGraphicFramePr>
          <p:cNvPr id="15" name="Taulukko 14">
            <a:extLst>
              <a:ext uri="{FF2B5EF4-FFF2-40B4-BE49-F238E27FC236}">
                <a16:creationId xmlns:a16="http://schemas.microsoft.com/office/drawing/2014/main" id="{284D51F4-ADED-FD4E-9D19-FC8C3BFA5DDA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388983844"/>
              </p:ext>
            </p:extLst>
          </p:nvPr>
        </p:nvGraphicFramePr>
        <p:xfrm>
          <a:off x="400321" y="4770636"/>
          <a:ext cx="6760624" cy="54213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56523">
                  <a:extLst>
                    <a:ext uri="{9D8B030D-6E8A-4147-A177-3AD203B41FA5}">
                      <a16:colId xmlns:a16="http://schemas.microsoft.com/office/drawing/2014/main" val="4189543412"/>
                    </a:ext>
                  </a:extLst>
                </a:gridCol>
                <a:gridCol w="2592288">
                  <a:extLst>
                    <a:ext uri="{9D8B030D-6E8A-4147-A177-3AD203B41FA5}">
                      <a16:colId xmlns:a16="http://schemas.microsoft.com/office/drawing/2014/main" val="2013992871"/>
                    </a:ext>
                  </a:extLst>
                </a:gridCol>
                <a:gridCol w="2611813">
                  <a:extLst>
                    <a:ext uri="{9D8B030D-6E8A-4147-A177-3AD203B41FA5}">
                      <a16:colId xmlns:a16="http://schemas.microsoft.com/office/drawing/2014/main" val="2426138364"/>
                    </a:ext>
                  </a:extLst>
                </a:gridCol>
              </a:tblGrid>
              <a:tr h="797025">
                <a:tc>
                  <a:txBody>
                    <a:bodyPr/>
                    <a:lstStyle/>
                    <a:p>
                      <a:pPr algn="ctr"/>
                      <a:r>
                        <a:rPr lang="fi-FI" sz="1600" b="1" dirty="0">
                          <a:solidFill>
                            <a:schemeClr val="bg1"/>
                          </a:solidFill>
                        </a:rPr>
                        <a:t>Ammatti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1B810"/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i-FI"/>
                    </a:p>
                  </a:txBody>
                  <a:tcPr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08050082"/>
                  </a:ext>
                </a:extLst>
              </a:tr>
              <a:tr h="1656184">
                <a:tc>
                  <a:txBody>
                    <a:bodyPr/>
                    <a:lstStyle/>
                    <a:p>
                      <a:pPr algn="ctr"/>
                      <a:r>
                        <a:rPr lang="fi-FI" sz="1600" b="1" dirty="0">
                          <a:solidFill>
                            <a:schemeClr val="bg1"/>
                          </a:solidFill>
                        </a:rPr>
                        <a:t>Työn kuvaus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1B810"/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95782517"/>
                  </a:ext>
                </a:extLst>
              </a:tr>
              <a:tr h="1656184">
                <a:tc>
                  <a:txBody>
                    <a:bodyPr/>
                    <a:lstStyle/>
                    <a:p>
                      <a:pPr algn="ctr"/>
                      <a:r>
                        <a:rPr lang="fi-FI" sz="1600" b="1" dirty="0">
                          <a:solidFill>
                            <a:schemeClr val="bg1"/>
                          </a:solidFill>
                        </a:rPr>
                        <a:t>Koulutus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1B810"/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/>
                    </a:p>
                  </a:txBody>
                  <a:tcPr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88596810"/>
                  </a:ext>
                </a:extLst>
              </a:tr>
              <a:tr h="1311907">
                <a:tc>
                  <a:txBody>
                    <a:bodyPr/>
                    <a:lstStyle/>
                    <a:p>
                      <a:pPr algn="ctr"/>
                      <a:r>
                        <a:rPr lang="fi-FI" sz="1600" b="1" dirty="0">
                          <a:solidFill>
                            <a:schemeClr val="bg1"/>
                          </a:solidFill>
                        </a:rPr>
                        <a:t>Keskiansio/</a:t>
                      </a:r>
                    </a:p>
                    <a:p>
                      <a:pPr algn="ctr"/>
                      <a:r>
                        <a:rPr lang="fi-FI" sz="1600" b="1" dirty="0">
                          <a:solidFill>
                            <a:schemeClr val="bg1"/>
                          </a:solidFill>
                        </a:rPr>
                        <a:t>palkkataso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1B810"/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9593659"/>
                  </a:ext>
                </a:extLst>
              </a:tr>
            </a:tbl>
          </a:graphicData>
        </a:graphic>
      </p:graphicFrame>
      <p:sp>
        <p:nvSpPr>
          <p:cNvPr id="16" name="Title 1">
            <a:extLst>
              <a:ext uri="{FF2B5EF4-FFF2-40B4-BE49-F238E27FC236}">
                <a16:creationId xmlns:a16="http://schemas.microsoft.com/office/drawing/2014/main" id="{33002333-4E37-3446-BE69-9A8FFEC253F4}"/>
              </a:ext>
            </a:extLst>
          </p:cNvPr>
          <p:cNvSpPr txBox="1">
            <a:spLocks/>
          </p:cNvSpPr>
          <p:nvPr userDrawn="1"/>
        </p:nvSpPr>
        <p:spPr>
          <a:xfrm>
            <a:off x="400322" y="18108"/>
            <a:ext cx="2300190" cy="5363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b="1" kern="1200" baseline="0">
                <a:solidFill>
                  <a:srgbClr val="FD8204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defRPr>
            </a:lvl1pPr>
          </a:lstStyle>
          <a:p>
            <a:pPr algn="l" fontAlgn="auto">
              <a:spcAft>
                <a:spcPts val="0"/>
              </a:spcAft>
            </a:pPr>
            <a:r>
              <a:rPr lang="fi-FI" sz="1400" dirty="0"/>
              <a:t>Oma talous haltuun</a:t>
            </a:r>
            <a:endParaRPr lang="en-US" sz="1400" dirty="0">
              <a:solidFill>
                <a:srgbClr val="FD8204"/>
              </a:solidFill>
            </a:endParaRPr>
          </a:p>
        </p:txBody>
      </p:sp>
      <p:sp>
        <p:nvSpPr>
          <p:cNvPr id="17" name="Sisällön paikkamerkki 2">
            <a:extLst>
              <a:ext uri="{FF2B5EF4-FFF2-40B4-BE49-F238E27FC236}">
                <a16:creationId xmlns:a16="http://schemas.microsoft.com/office/drawing/2014/main" id="{7E8E0EFD-7E03-6C4E-A01D-AC52A8506CDE}"/>
              </a:ext>
            </a:extLst>
          </p:cNvPr>
          <p:cNvSpPr txBox="1">
            <a:spLocks/>
          </p:cNvSpPr>
          <p:nvPr userDrawn="1"/>
        </p:nvSpPr>
        <p:spPr>
          <a:xfrm>
            <a:off x="442615" y="554492"/>
            <a:ext cx="6760625" cy="88238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fi-FI" sz="4000" b="1" dirty="0">
                <a:solidFill>
                  <a:srgbClr val="FD8204"/>
                </a:solidFill>
              </a:rPr>
              <a:t>Unelmatyö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241A83DE-5A21-1446-B0EF-CD6B5D30EB39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980432" y="4837683"/>
            <a:ext cx="2521750" cy="613494"/>
          </a:xfrm>
        </p:spPr>
        <p:txBody>
          <a:bodyPr lIns="90000">
            <a:noAutofit/>
          </a:bodyPr>
          <a:lstStyle>
            <a:lvl1pPr marL="0" indent="0">
              <a:buNone/>
              <a:defRPr sz="1400"/>
            </a:lvl1pPr>
          </a:lstStyle>
          <a:p>
            <a:r>
              <a:rPr lang="fi-FI" dirty="0"/>
              <a:t>Lisää teksti…</a:t>
            </a:r>
          </a:p>
        </p:txBody>
      </p:sp>
      <p:sp>
        <p:nvSpPr>
          <p:cNvPr id="24" name="Tekstin paikkamerkki 3">
            <a:extLst>
              <a:ext uri="{FF2B5EF4-FFF2-40B4-BE49-F238E27FC236}">
                <a16:creationId xmlns:a16="http://schemas.microsoft.com/office/drawing/2014/main" id="{71FB436D-98E7-BD43-8AF0-B0CFCCBF7B6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980432" y="5667201"/>
            <a:ext cx="2521750" cy="1461409"/>
          </a:xfrm>
        </p:spPr>
        <p:txBody>
          <a:bodyPr lIns="90000">
            <a:noAutofit/>
          </a:bodyPr>
          <a:lstStyle>
            <a:lvl1pPr marL="0" indent="0">
              <a:buNone/>
              <a:defRPr sz="1400"/>
            </a:lvl1pPr>
          </a:lstStyle>
          <a:p>
            <a:r>
              <a:rPr lang="fi-FI" dirty="0"/>
              <a:t>Lisää teksti…</a:t>
            </a:r>
          </a:p>
        </p:txBody>
      </p:sp>
      <p:sp>
        <p:nvSpPr>
          <p:cNvPr id="25" name="Tekstin paikkamerkki 3">
            <a:extLst>
              <a:ext uri="{FF2B5EF4-FFF2-40B4-BE49-F238E27FC236}">
                <a16:creationId xmlns:a16="http://schemas.microsoft.com/office/drawing/2014/main" id="{789DD7E4-7514-3045-A9F0-CA45082CF480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980432" y="7363512"/>
            <a:ext cx="2521750" cy="1446441"/>
          </a:xfrm>
        </p:spPr>
        <p:txBody>
          <a:bodyPr lIns="90000">
            <a:noAutofit/>
          </a:bodyPr>
          <a:lstStyle>
            <a:lvl1pPr marL="0" indent="0">
              <a:buNone/>
              <a:defRPr sz="1400"/>
            </a:lvl1pPr>
          </a:lstStyle>
          <a:p>
            <a:r>
              <a:rPr lang="fi-FI" dirty="0"/>
              <a:t>Lisää teksti…</a:t>
            </a:r>
          </a:p>
        </p:txBody>
      </p:sp>
      <p:sp>
        <p:nvSpPr>
          <p:cNvPr id="26" name="Tekstin paikkamerkki 3">
            <a:extLst>
              <a:ext uri="{FF2B5EF4-FFF2-40B4-BE49-F238E27FC236}">
                <a16:creationId xmlns:a16="http://schemas.microsoft.com/office/drawing/2014/main" id="{AB084988-FCE5-7243-BEF5-2F83560EA1C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004020" y="9020674"/>
            <a:ext cx="2498161" cy="1078554"/>
          </a:xfrm>
        </p:spPr>
        <p:txBody>
          <a:bodyPr lIns="90000">
            <a:noAutofit/>
          </a:bodyPr>
          <a:lstStyle>
            <a:lvl1pPr marL="0" indent="0">
              <a:buNone/>
              <a:defRPr sz="1400"/>
            </a:lvl1pPr>
          </a:lstStyle>
          <a:p>
            <a:r>
              <a:rPr lang="fi-FI" dirty="0"/>
              <a:t>Lisää teksti…</a:t>
            </a:r>
          </a:p>
        </p:txBody>
      </p:sp>
      <p:sp>
        <p:nvSpPr>
          <p:cNvPr id="28" name="Tekstin paikkamerkki 3">
            <a:extLst>
              <a:ext uri="{FF2B5EF4-FFF2-40B4-BE49-F238E27FC236}">
                <a16:creationId xmlns:a16="http://schemas.microsoft.com/office/drawing/2014/main" id="{D6434C1F-7D2B-664A-A57D-C77074E3B1F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610458" y="4837683"/>
            <a:ext cx="2521750" cy="613494"/>
          </a:xfrm>
        </p:spPr>
        <p:txBody>
          <a:bodyPr lIns="90000">
            <a:noAutofit/>
          </a:bodyPr>
          <a:lstStyle>
            <a:lvl1pPr marL="0" indent="0">
              <a:buNone/>
              <a:defRPr sz="1400"/>
            </a:lvl1pPr>
          </a:lstStyle>
          <a:p>
            <a:r>
              <a:rPr lang="fi-FI" dirty="0"/>
              <a:t>Lisää teksti…</a:t>
            </a:r>
          </a:p>
        </p:txBody>
      </p:sp>
      <p:sp>
        <p:nvSpPr>
          <p:cNvPr id="29" name="Tekstin paikkamerkki 3">
            <a:extLst>
              <a:ext uri="{FF2B5EF4-FFF2-40B4-BE49-F238E27FC236}">
                <a16:creationId xmlns:a16="http://schemas.microsoft.com/office/drawing/2014/main" id="{E5AEDC37-D4ED-5642-926E-6BF7CB8D33DB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610458" y="5667201"/>
            <a:ext cx="2521750" cy="1461409"/>
          </a:xfrm>
        </p:spPr>
        <p:txBody>
          <a:bodyPr lIns="90000">
            <a:noAutofit/>
          </a:bodyPr>
          <a:lstStyle>
            <a:lvl1pPr marL="0" indent="0">
              <a:buNone/>
              <a:defRPr sz="1400"/>
            </a:lvl1pPr>
          </a:lstStyle>
          <a:p>
            <a:r>
              <a:rPr lang="fi-FI" dirty="0"/>
              <a:t>Lisää teksti…</a:t>
            </a:r>
          </a:p>
        </p:txBody>
      </p:sp>
      <p:sp>
        <p:nvSpPr>
          <p:cNvPr id="30" name="Tekstin paikkamerkki 3">
            <a:extLst>
              <a:ext uri="{FF2B5EF4-FFF2-40B4-BE49-F238E27FC236}">
                <a16:creationId xmlns:a16="http://schemas.microsoft.com/office/drawing/2014/main" id="{F63B40EE-D770-FB48-87C2-384412A2B0A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610458" y="7363512"/>
            <a:ext cx="2521750" cy="1446441"/>
          </a:xfrm>
        </p:spPr>
        <p:txBody>
          <a:bodyPr lIns="90000">
            <a:noAutofit/>
          </a:bodyPr>
          <a:lstStyle>
            <a:lvl1pPr marL="0" indent="0">
              <a:buNone/>
              <a:defRPr sz="1400"/>
            </a:lvl1pPr>
          </a:lstStyle>
          <a:p>
            <a:r>
              <a:rPr lang="fi-FI" dirty="0"/>
              <a:t>Lisää teksti…</a:t>
            </a:r>
          </a:p>
        </p:txBody>
      </p:sp>
      <p:sp>
        <p:nvSpPr>
          <p:cNvPr id="31" name="Tekstin paikkamerkki 3">
            <a:extLst>
              <a:ext uri="{FF2B5EF4-FFF2-40B4-BE49-F238E27FC236}">
                <a16:creationId xmlns:a16="http://schemas.microsoft.com/office/drawing/2014/main" id="{07ACEE9C-ABDD-B742-BC12-DD5B08AF9127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634046" y="9020674"/>
            <a:ext cx="2498161" cy="1078554"/>
          </a:xfrm>
        </p:spPr>
        <p:txBody>
          <a:bodyPr lIns="90000">
            <a:noAutofit/>
          </a:bodyPr>
          <a:lstStyle>
            <a:lvl1pPr marL="0" indent="0">
              <a:buNone/>
              <a:defRPr sz="1400"/>
            </a:lvl1pPr>
          </a:lstStyle>
          <a:p>
            <a:r>
              <a:rPr lang="fi-FI" dirty="0"/>
              <a:t>Lisää teksti…</a:t>
            </a:r>
          </a:p>
        </p:txBody>
      </p:sp>
    </p:spTree>
    <p:extLst>
      <p:ext uri="{BB962C8B-B14F-4D97-AF65-F5344CB8AC3E}">
        <p14:creationId xmlns:p14="http://schemas.microsoft.com/office/powerpoint/2010/main" val="24475303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519113" y="569913"/>
            <a:ext cx="6523037" cy="20669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519113" y="2846388"/>
            <a:ext cx="6523037" cy="67849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519113" y="9910763"/>
            <a:ext cx="1701800" cy="5699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9F6E0D-51F4-4145-8A35-8970BC18E459}" type="datetimeFigureOut">
              <a:rPr lang="fi-FI" smtClean="0"/>
              <a:t>2.4.2020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2505075" y="9910763"/>
            <a:ext cx="2551113" cy="5699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5340350" y="9910763"/>
            <a:ext cx="1701800" cy="5699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18D4C4-1A80-4C63-9FA8-3B22A68C520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303992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4">
            <a:extLst>
              <a:ext uri="{FF2B5EF4-FFF2-40B4-BE49-F238E27FC236}">
                <a16:creationId xmlns:a16="http://schemas.microsoft.com/office/drawing/2014/main" id="{C24B43A4-F3BE-8442-9354-09FFD7FC3B6E}"/>
              </a:ext>
            </a:extLst>
          </p:cNvPr>
          <p:cNvGrpSpPr>
            <a:grpSpLocks/>
          </p:cNvGrpSpPr>
          <p:nvPr/>
        </p:nvGrpSpPr>
        <p:grpSpPr bwMode="auto">
          <a:xfrm>
            <a:off x="631" y="10478996"/>
            <a:ext cx="7560005" cy="214404"/>
            <a:chOff x="0" y="4121"/>
            <a:chExt cx="7680" cy="199"/>
          </a:xfrm>
        </p:grpSpPr>
        <p:sp>
          <p:nvSpPr>
            <p:cNvPr id="18" name="AutoShape 3">
              <a:extLst>
                <a:ext uri="{FF2B5EF4-FFF2-40B4-BE49-F238E27FC236}">
                  <a16:creationId xmlns:a16="http://schemas.microsoft.com/office/drawing/2014/main" id="{F1DB1B7A-49EC-664F-B4B9-97ED436EBB4F}"/>
                </a:ext>
              </a:extLst>
            </p:cNvPr>
            <p:cNvSpPr>
              <a:spLocks noChangeAspect="1" noChangeArrowheads="1" noTextEdit="1"/>
            </p:cNvSpPr>
            <p:nvPr userDrawn="1"/>
          </p:nvSpPr>
          <p:spPr bwMode="auto">
            <a:xfrm>
              <a:off x="0" y="4121"/>
              <a:ext cx="7680" cy="1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3" name="Rectangle 5">
              <a:extLst>
                <a:ext uri="{FF2B5EF4-FFF2-40B4-BE49-F238E27FC236}">
                  <a16:creationId xmlns:a16="http://schemas.microsoft.com/office/drawing/2014/main" id="{D2F5381E-7A2B-7247-807C-7DA578D32142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4573" y="4121"/>
              <a:ext cx="3107" cy="199"/>
            </a:xfrm>
            <a:prstGeom prst="rect">
              <a:avLst/>
            </a:prstGeom>
            <a:solidFill>
              <a:srgbClr val="FD820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7" name="Rectangle 6">
              <a:extLst>
                <a:ext uri="{FF2B5EF4-FFF2-40B4-BE49-F238E27FC236}">
                  <a16:creationId xmlns:a16="http://schemas.microsoft.com/office/drawing/2014/main" id="{444B2B97-078D-0242-B2F9-D54B01884343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0" y="4121"/>
              <a:ext cx="898" cy="199"/>
            </a:xfrm>
            <a:prstGeom prst="rect">
              <a:avLst/>
            </a:prstGeom>
            <a:solidFill>
              <a:srgbClr val="F161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8" name="Rectangle 7">
              <a:extLst>
                <a:ext uri="{FF2B5EF4-FFF2-40B4-BE49-F238E27FC236}">
                  <a16:creationId xmlns:a16="http://schemas.microsoft.com/office/drawing/2014/main" id="{CBC1C3F2-23EB-8F41-A74C-851D93345097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898" y="4121"/>
              <a:ext cx="457" cy="199"/>
            </a:xfrm>
            <a:prstGeom prst="rect">
              <a:avLst/>
            </a:prstGeom>
            <a:solidFill>
              <a:srgbClr val="D0DF5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9" name="Rectangle 8">
              <a:extLst>
                <a:ext uri="{FF2B5EF4-FFF2-40B4-BE49-F238E27FC236}">
                  <a16:creationId xmlns:a16="http://schemas.microsoft.com/office/drawing/2014/main" id="{47D21F84-E681-6E48-A2F4-43285E8855B8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357" y="4121"/>
              <a:ext cx="1068" cy="199"/>
            </a:xfrm>
            <a:prstGeom prst="rect">
              <a:avLst/>
            </a:prstGeom>
            <a:solidFill>
              <a:srgbClr val="82C5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0" name="Rectangle 9">
              <a:extLst>
                <a:ext uri="{FF2B5EF4-FFF2-40B4-BE49-F238E27FC236}">
                  <a16:creationId xmlns:a16="http://schemas.microsoft.com/office/drawing/2014/main" id="{28CE62BB-C15E-0041-AA63-200B30732376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2424" y="4121"/>
              <a:ext cx="473" cy="199"/>
            </a:xfrm>
            <a:prstGeom prst="rect">
              <a:avLst/>
            </a:prstGeom>
            <a:solidFill>
              <a:srgbClr val="FDB61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1" name="Rectangle 10">
              <a:extLst>
                <a:ext uri="{FF2B5EF4-FFF2-40B4-BE49-F238E27FC236}">
                  <a16:creationId xmlns:a16="http://schemas.microsoft.com/office/drawing/2014/main" id="{8707CBFC-45D2-A44E-96A0-F66336AA74C7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2896" y="4121"/>
              <a:ext cx="1259" cy="199"/>
            </a:xfrm>
            <a:prstGeom prst="rect">
              <a:avLst/>
            </a:prstGeom>
            <a:solidFill>
              <a:srgbClr val="1DB46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2" name="Rectangle 11">
              <a:extLst>
                <a:ext uri="{FF2B5EF4-FFF2-40B4-BE49-F238E27FC236}">
                  <a16:creationId xmlns:a16="http://schemas.microsoft.com/office/drawing/2014/main" id="{3DCC8FA6-07E7-514F-8F63-AB7C846E0B26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4154" y="4121"/>
              <a:ext cx="428" cy="199"/>
            </a:xfrm>
            <a:prstGeom prst="rect">
              <a:avLst/>
            </a:prstGeom>
            <a:solidFill>
              <a:srgbClr val="D0DF5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42" name="Tekstin paikkamerkki 41">
            <a:extLst>
              <a:ext uri="{FF2B5EF4-FFF2-40B4-BE49-F238E27FC236}">
                <a16:creationId xmlns:a16="http://schemas.microsoft.com/office/drawing/2014/main" id="{E21E604B-A0E5-8E4C-81DB-A429FB95972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3" name="Tekstin paikkamerkki 42">
            <a:extLst>
              <a:ext uri="{FF2B5EF4-FFF2-40B4-BE49-F238E27FC236}">
                <a16:creationId xmlns:a16="http://schemas.microsoft.com/office/drawing/2014/main" id="{6C7D7BD2-ECB2-DF46-A789-F79B71FBA96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4" name="Tekstin paikkamerkki 43">
            <a:extLst>
              <a:ext uri="{FF2B5EF4-FFF2-40B4-BE49-F238E27FC236}">
                <a16:creationId xmlns:a16="http://schemas.microsoft.com/office/drawing/2014/main" id="{F8C4AC4B-0F80-4C4D-ADDE-390FA4FADA41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5" name="Tekstin paikkamerkki 44">
            <a:extLst>
              <a:ext uri="{FF2B5EF4-FFF2-40B4-BE49-F238E27FC236}">
                <a16:creationId xmlns:a16="http://schemas.microsoft.com/office/drawing/2014/main" id="{C0C24E88-024D-9F47-9715-DF02943B0F2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6" name="Tekstin paikkamerkki 45">
            <a:extLst>
              <a:ext uri="{FF2B5EF4-FFF2-40B4-BE49-F238E27FC236}">
                <a16:creationId xmlns:a16="http://schemas.microsoft.com/office/drawing/2014/main" id="{B06796E7-7CC9-D24E-B687-4B2EA0D7D93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7" name="Tekstin paikkamerkki 46">
            <a:extLst>
              <a:ext uri="{FF2B5EF4-FFF2-40B4-BE49-F238E27FC236}">
                <a16:creationId xmlns:a16="http://schemas.microsoft.com/office/drawing/2014/main" id="{3D243918-07B1-2F42-9005-916E308B31C1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8" name="Tekstin paikkamerkki 47">
            <a:extLst>
              <a:ext uri="{FF2B5EF4-FFF2-40B4-BE49-F238E27FC236}">
                <a16:creationId xmlns:a16="http://schemas.microsoft.com/office/drawing/2014/main" id="{F2EF6477-1DCF-7944-A652-F0DBBCDA6D9A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9" name="Tekstin paikkamerkki 48">
            <a:extLst>
              <a:ext uri="{FF2B5EF4-FFF2-40B4-BE49-F238E27FC236}">
                <a16:creationId xmlns:a16="http://schemas.microsoft.com/office/drawing/2014/main" id="{5C5FC890-F727-9043-9A44-495EB1B532AE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8264055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4">
            <a:extLst>
              <a:ext uri="{FF2B5EF4-FFF2-40B4-BE49-F238E27FC236}">
                <a16:creationId xmlns:a16="http://schemas.microsoft.com/office/drawing/2014/main" id="{C24B43A4-F3BE-8442-9354-09FFD7FC3B6E}"/>
              </a:ext>
            </a:extLst>
          </p:cNvPr>
          <p:cNvGrpSpPr>
            <a:grpSpLocks/>
          </p:cNvGrpSpPr>
          <p:nvPr/>
        </p:nvGrpSpPr>
        <p:grpSpPr bwMode="auto">
          <a:xfrm>
            <a:off x="631" y="10478996"/>
            <a:ext cx="7560005" cy="214404"/>
            <a:chOff x="0" y="4121"/>
            <a:chExt cx="7680" cy="199"/>
          </a:xfrm>
        </p:grpSpPr>
        <p:sp>
          <p:nvSpPr>
            <p:cNvPr id="18" name="AutoShape 3">
              <a:extLst>
                <a:ext uri="{FF2B5EF4-FFF2-40B4-BE49-F238E27FC236}">
                  <a16:creationId xmlns:a16="http://schemas.microsoft.com/office/drawing/2014/main" id="{F1DB1B7A-49EC-664F-B4B9-97ED436EBB4F}"/>
                </a:ext>
              </a:extLst>
            </p:cNvPr>
            <p:cNvSpPr>
              <a:spLocks noChangeAspect="1" noChangeArrowheads="1" noTextEdit="1"/>
            </p:cNvSpPr>
            <p:nvPr userDrawn="1"/>
          </p:nvSpPr>
          <p:spPr bwMode="auto">
            <a:xfrm>
              <a:off x="0" y="4121"/>
              <a:ext cx="7680" cy="1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3" name="Rectangle 5">
              <a:extLst>
                <a:ext uri="{FF2B5EF4-FFF2-40B4-BE49-F238E27FC236}">
                  <a16:creationId xmlns:a16="http://schemas.microsoft.com/office/drawing/2014/main" id="{D2F5381E-7A2B-7247-807C-7DA578D32142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4573" y="4121"/>
              <a:ext cx="3107" cy="199"/>
            </a:xfrm>
            <a:prstGeom prst="rect">
              <a:avLst/>
            </a:prstGeom>
            <a:solidFill>
              <a:srgbClr val="FD820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7" name="Rectangle 6">
              <a:extLst>
                <a:ext uri="{FF2B5EF4-FFF2-40B4-BE49-F238E27FC236}">
                  <a16:creationId xmlns:a16="http://schemas.microsoft.com/office/drawing/2014/main" id="{444B2B97-078D-0242-B2F9-D54B01884343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0" y="4121"/>
              <a:ext cx="898" cy="199"/>
            </a:xfrm>
            <a:prstGeom prst="rect">
              <a:avLst/>
            </a:prstGeom>
            <a:solidFill>
              <a:srgbClr val="F161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8" name="Rectangle 7">
              <a:extLst>
                <a:ext uri="{FF2B5EF4-FFF2-40B4-BE49-F238E27FC236}">
                  <a16:creationId xmlns:a16="http://schemas.microsoft.com/office/drawing/2014/main" id="{CBC1C3F2-23EB-8F41-A74C-851D93345097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898" y="4121"/>
              <a:ext cx="457" cy="199"/>
            </a:xfrm>
            <a:prstGeom prst="rect">
              <a:avLst/>
            </a:prstGeom>
            <a:solidFill>
              <a:srgbClr val="D0DF5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9" name="Rectangle 8">
              <a:extLst>
                <a:ext uri="{FF2B5EF4-FFF2-40B4-BE49-F238E27FC236}">
                  <a16:creationId xmlns:a16="http://schemas.microsoft.com/office/drawing/2014/main" id="{47D21F84-E681-6E48-A2F4-43285E8855B8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357" y="4121"/>
              <a:ext cx="1068" cy="199"/>
            </a:xfrm>
            <a:prstGeom prst="rect">
              <a:avLst/>
            </a:prstGeom>
            <a:solidFill>
              <a:srgbClr val="82C5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0" name="Rectangle 9">
              <a:extLst>
                <a:ext uri="{FF2B5EF4-FFF2-40B4-BE49-F238E27FC236}">
                  <a16:creationId xmlns:a16="http://schemas.microsoft.com/office/drawing/2014/main" id="{28CE62BB-C15E-0041-AA63-200B30732376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2424" y="4121"/>
              <a:ext cx="473" cy="199"/>
            </a:xfrm>
            <a:prstGeom prst="rect">
              <a:avLst/>
            </a:prstGeom>
            <a:solidFill>
              <a:srgbClr val="FDB61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1" name="Rectangle 10">
              <a:extLst>
                <a:ext uri="{FF2B5EF4-FFF2-40B4-BE49-F238E27FC236}">
                  <a16:creationId xmlns:a16="http://schemas.microsoft.com/office/drawing/2014/main" id="{8707CBFC-45D2-A44E-96A0-F66336AA74C7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2896" y="4121"/>
              <a:ext cx="1259" cy="199"/>
            </a:xfrm>
            <a:prstGeom prst="rect">
              <a:avLst/>
            </a:prstGeom>
            <a:solidFill>
              <a:srgbClr val="1DB46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2" name="Rectangle 11">
              <a:extLst>
                <a:ext uri="{FF2B5EF4-FFF2-40B4-BE49-F238E27FC236}">
                  <a16:creationId xmlns:a16="http://schemas.microsoft.com/office/drawing/2014/main" id="{3DCC8FA6-07E7-514F-8F63-AB7C846E0B26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4154" y="4121"/>
              <a:ext cx="428" cy="199"/>
            </a:xfrm>
            <a:prstGeom prst="rect">
              <a:avLst/>
            </a:prstGeom>
            <a:solidFill>
              <a:srgbClr val="D0DF5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42" name="Tekstin paikkamerkki 41">
            <a:extLst>
              <a:ext uri="{FF2B5EF4-FFF2-40B4-BE49-F238E27FC236}">
                <a16:creationId xmlns:a16="http://schemas.microsoft.com/office/drawing/2014/main" id="{E21E604B-A0E5-8E4C-81DB-A429FB95972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3" name="Tekstin paikkamerkki 42">
            <a:extLst>
              <a:ext uri="{FF2B5EF4-FFF2-40B4-BE49-F238E27FC236}">
                <a16:creationId xmlns:a16="http://schemas.microsoft.com/office/drawing/2014/main" id="{6C7D7BD2-ECB2-DF46-A789-F79B71FBA96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4" name="Tekstin paikkamerkki 43">
            <a:extLst>
              <a:ext uri="{FF2B5EF4-FFF2-40B4-BE49-F238E27FC236}">
                <a16:creationId xmlns:a16="http://schemas.microsoft.com/office/drawing/2014/main" id="{F8C4AC4B-0F80-4C4D-ADDE-390FA4FADA41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5" name="Tekstin paikkamerkki 44">
            <a:extLst>
              <a:ext uri="{FF2B5EF4-FFF2-40B4-BE49-F238E27FC236}">
                <a16:creationId xmlns:a16="http://schemas.microsoft.com/office/drawing/2014/main" id="{C0C24E88-024D-9F47-9715-DF02943B0F2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6" name="Tekstin paikkamerkki 45">
            <a:extLst>
              <a:ext uri="{FF2B5EF4-FFF2-40B4-BE49-F238E27FC236}">
                <a16:creationId xmlns:a16="http://schemas.microsoft.com/office/drawing/2014/main" id="{B06796E7-7CC9-D24E-B687-4B2EA0D7D93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7" name="Tekstin paikkamerkki 46">
            <a:extLst>
              <a:ext uri="{FF2B5EF4-FFF2-40B4-BE49-F238E27FC236}">
                <a16:creationId xmlns:a16="http://schemas.microsoft.com/office/drawing/2014/main" id="{3D243918-07B1-2F42-9005-916E308B31C1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8" name="Tekstin paikkamerkki 47">
            <a:extLst>
              <a:ext uri="{FF2B5EF4-FFF2-40B4-BE49-F238E27FC236}">
                <a16:creationId xmlns:a16="http://schemas.microsoft.com/office/drawing/2014/main" id="{F2EF6477-1DCF-7944-A652-F0DBBCDA6D9A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9" name="Tekstin paikkamerkki 48">
            <a:extLst>
              <a:ext uri="{FF2B5EF4-FFF2-40B4-BE49-F238E27FC236}">
                <a16:creationId xmlns:a16="http://schemas.microsoft.com/office/drawing/2014/main" id="{5C5FC890-F727-9043-9A44-495EB1B532AE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929959161"/>
      </p:ext>
    </p:extLst>
  </p:cSld>
  <p:clrMapOvr>
    <a:masterClrMapping/>
  </p:clrMapOvr>
</p:sld>
</file>

<file path=ppt/theme/theme1.xml><?xml version="1.0" encoding="utf-8"?>
<a:theme xmlns:a="http://schemas.openxmlformats.org/drawingml/2006/main" name="Mukautettu suunnittelumalli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ukautettu 4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3671</TotalTime>
  <Words>0</Words>
  <Application>Microsoft Macintosh PowerPoint</Application>
  <PresentationFormat>Custom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Mukautettu suunnittelumalli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NY Talous hallussa</dc:title>
  <dc:subject>NY Talous hallussa</dc:subject>
  <dc:creator>Nuori Yrittäjyys</dc:creator>
  <cp:keywords>NY Talous hallussa</cp:keywords>
  <cp:lastModifiedBy>Turo Numminen</cp:lastModifiedBy>
  <cp:revision>151</cp:revision>
  <cp:lastPrinted>2016-04-04T11:39:15Z</cp:lastPrinted>
  <dcterms:created xsi:type="dcterms:W3CDTF">2008-11-21T08:42:57Z</dcterms:created>
  <dcterms:modified xsi:type="dcterms:W3CDTF">2020-04-02T06:01:41Z</dcterms:modified>
</cp:coreProperties>
</file>