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1"/>
  </p:sldMasterIdLst>
  <p:notesMasterIdLst>
    <p:notesMasterId r:id="rId3"/>
  </p:notesMasterIdLst>
  <p:handoutMasterIdLst>
    <p:handoutMasterId r:id="rId4"/>
  </p:handoutMasterIdLst>
  <p:sldIdLst>
    <p:sldId id="277" r:id="rId2"/>
  </p:sldIdLst>
  <p:sldSz cx="7561263" cy="10693400"/>
  <p:notesSz cx="6797675" cy="9926638"/>
  <p:defaultTextStyle>
    <a:defPPr>
      <a:defRPr lang="sv-SE"/>
    </a:defPPr>
    <a:lvl1pPr algn="l" defTabSz="497845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97845" algn="l" defTabSz="497845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95690" algn="l" defTabSz="497845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493535" algn="l" defTabSz="497845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991380" algn="l" defTabSz="497845" rtl="0" fontAlgn="base">
      <a:spcBef>
        <a:spcPct val="0"/>
      </a:spcBef>
      <a:spcAft>
        <a:spcPct val="0"/>
      </a:spcAft>
      <a:defRPr sz="26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489225" algn="l" defTabSz="995690" rtl="0" eaLnBrk="1" latinLnBrk="0" hangingPunct="1">
      <a:defRPr sz="26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987070" algn="l" defTabSz="995690" rtl="0" eaLnBrk="1" latinLnBrk="0" hangingPunct="1">
      <a:defRPr sz="26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484916" algn="l" defTabSz="995690" rtl="0" eaLnBrk="1" latinLnBrk="0" hangingPunct="1">
      <a:defRPr sz="26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982761" algn="l" defTabSz="995690" rtl="0" eaLnBrk="1" latinLnBrk="0" hangingPunct="1">
      <a:defRPr sz="26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16">
          <p15:clr>
            <a:srgbClr val="A4A3A4"/>
          </p15:clr>
        </p15:guide>
        <p15:guide id="2" pos="222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8204"/>
    <a:srgbClr val="81B810"/>
    <a:srgbClr val="DD7443"/>
    <a:srgbClr val="008457"/>
    <a:srgbClr val="E9CD00"/>
    <a:srgbClr val="00B3DA"/>
    <a:srgbClr val="FAA61A"/>
    <a:srgbClr val="C24F13"/>
    <a:srgbClr val="E85113"/>
    <a:srgbClr val="E200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Ei tyyliä, ei ruudukko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39" autoAdjust="0"/>
    <p:restoredTop sz="94745" autoAdjust="0"/>
  </p:normalViewPr>
  <p:slideViewPr>
    <p:cSldViewPr snapToObjects="1">
      <p:cViewPr>
        <p:scale>
          <a:sx n="76" d="100"/>
          <a:sy n="76" d="100"/>
        </p:scale>
        <p:origin x="936" y="-224"/>
      </p:cViewPr>
      <p:guideLst>
        <p:guide orient="horz" pos="3316"/>
        <p:guide pos="2223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Objects="1">
      <p:cViewPr varScale="1">
        <p:scale>
          <a:sx n="75" d="100"/>
          <a:sy n="75" d="100"/>
        </p:scale>
        <p:origin x="2096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>
            <a:extLst>
              <a:ext uri="{FF2B5EF4-FFF2-40B4-BE49-F238E27FC236}">
                <a16:creationId xmlns:a16="http://schemas.microsoft.com/office/drawing/2014/main" id="{67178042-D3AB-F044-A606-A7B649E19AC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834BEE2F-CD4D-E14E-9E33-AC178FF279B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9AF601-7C20-574D-8980-FA79050E0DF0}" type="datetimeFigureOut">
              <a:rPr lang="fi-FI" smtClean="0"/>
              <a:t>1.5.2019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53873A0B-970A-1143-A480-92E086AB513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7451CC52-5C62-5349-8931-3C7B5F34776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9F5D62-32FD-E843-9E27-CDAF6AE3154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60476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F293D6-26A7-6649-A0CB-17FFD7A61BDD}" type="datetimeFigureOut">
              <a:rPr lang="fi-FI" smtClean="0"/>
              <a:t>1.5.2019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2214563" y="1241425"/>
            <a:ext cx="23685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fi-FI"/>
              <a:t>Muokkaa tekstin perustyylejä
toinen taso
kolmas taso
neljäs taso
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5C5263-C70D-EE49-B662-63CAE5A2EDC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208405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" name="Group 4">
            <a:extLst>
              <a:ext uri="{FF2B5EF4-FFF2-40B4-BE49-F238E27FC236}">
                <a16:creationId xmlns:a16="http://schemas.microsoft.com/office/drawing/2014/main" id="{0BBD5C72-DE0A-CF43-A9F4-D43D2B76DE67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631" y="10478996"/>
            <a:ext cx="7560005" cy="214404"/>
            <a:chOff x="0" y="4121"/>
            <a:chExt cx="7680" cy="199"/>
          </a:xfrm>
        </p:grpSpPr>
        <p:sp>
          <p:nvSpPr>
            <p:cNvPr id="47" name="AutoShape 3">
              <a:extLst>
                <a:ext uri="{FF2B5EF4-FFF2-40B4-BE49-F238E27FC236}">
                  <a16:creationId xmlns:a16="http://schemas.microsoft.com/office/drawing/2014/main" id="{864D9418-1D3D-774A-9C63-03F17EF7EFCD}"/>
                </a:ext>
              </a:extLst>
            </p:cNvPr>
            <p:cNvSpPr>
              <a:spLocks noChangeAspect="1" noChangeArrowheads="1" noTextEdit="1"/>
            </p:cNvSpPr>
            <p:nvPr userDrawn="1"/>
          </p:nvSpPr>
          <p:spPr bwMode="auto">
            <a:xfrm>
              <a:off x="0" y="4121"/>
              <a:ext cx="7680" cy="1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8" name="Rectangle 5">
              <a:extLst>
                <a:ext uri="{FF2B5EF4-FFF2-40B4-BE49-F238E27FC236}">
                  <a16:creationId xmlns:a16="http://schemas.microsoft.com/office/drawing/2014/main" id="{99524D74-A699-BE4A-96F0-D43C7EA5E01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573" y="4121"/>
              <a:ext cx="3107" cy="199"/>
            </a:xfrm>
            <a:prstGeom prst="rect">
              <a:avLst/>
            </a:prstGeom>
            <a:solidFill>
              <a:srgbClr val="FD82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49" name="Rectangle 6">
              <a:extLst>
                <a:ext uri="{FF2B5EF4-FFF2-40B4-BE49-F238E27FC236}">
                  <a16:creationId xmlns:a16="http://schemas.microsoft.com/office/drawing/2014/main" id="{C372EA9F-CB67-D641-AA90-97705CEC6B2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0" y="4121"/>
              <a:ext cx="898" cy="199"/>
            </a:xfrm>
            <a:prstGeom prst="rect">
              <a:avLst/>
            </a:prstGeom>
            <a:solidFill>
              <a:srgbClr val="F16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0" name="Rectangle 7">
              <a:extLst>
                <a:ext uri="{FF2B5EF4-FFF2-40B4-BE49-F238E27FC236}">
                  <a16:creationId xmlns:a16="http://schemas.microsoft.com/office/drawing/2014/main" id="{150EB429-B161-5849-BE44-80337A535689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98" y="4121"/>
              <a:ext cx="457" cy="199"/>
            </a:xfrm>
            <a:prstGeom prst="rect">
              <a:avLst/>
            </a:prstGeom>
            <a:solidFill>
              <a:srgbClr val="D0DF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1" name="Rectangle 8">
              <a:extLst>
                <a:ext uri="{FF2B5EF4-FFF2-40B4-BE49-F238E27FC236}">
                  <a16:creationId xmlns:a16="http://schemas.microsoft.com/office/drawing/2014/main" id="{0560398C-377A-A447-BE54-672ED389EA05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357" y="4121"/>
              <a:ext cx="1068" cy="199"/>
            </a:xfrm>
            <a:prstGeom prst="rect">
              <a:avLst/>
            </a:prstGeom>
            <a:solidFill>
              <a:srgbClr val="82C5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2" name="Rectangle 9">
              <a:extLst>
                <a:ext uri="{FF2B5EF4-FFF2-40B4-BE49-F238E27FC236}">
                  <a16:creationId xmlns:a16="http://schemas.microsoft.com/office/drawing/2014/main" id="{12564EC8-0EE6-B543-985B-B5FEE9F5E2D6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424" y="4121"/>
              <a:ext cx="473" cy="199"/>
            </a:xfrm>
            <a:prstGeom prst="rect">
              <a:avLst/>
            </a:prstGeom>
            <a:solidFill>
              <a:srgbClr val="FDB6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3" name="Rectangle 10">
              <a:extLst>
                <a:ext uri="{FF2B5EF4-FFF2-40B4-BE49-F238E27FC236}">
                  <a16:creationId xmlns:a16="http://schemas.microsoft.com/office/drawing/2014/main" id="{56424F0B-718E-B342-8ECD-77327A8DB1F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896" y="4121"/>
              <a:ext cx="1259" cy="199"/>
            </a:xfrm>
            <a:prstGeom prst="rect">
              <a:avLst/>
            </a:prstGeom>
            <a:solidFill>
              <a:srgbClr val="1DB46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54" name="Rectangle 11">
              <a:extLst>
                <a:ext uri="{FF2B5EF4-FFF2-40B4-BE49-F238E27FC236}">
                  <a16:creationId xmlns:a16="http://schemas.microsoft.com/office/drawing/2014/main" id="{C2BFA2C6-0EA7-C645-BA40-6C63FEEB476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154" y="4121"/>
              <a:ext cx="428" cy="199"/>
            </a:xfrm>
            <a:prstGeom prst="rect">
              <a:avLst/>
            </a:prstGeom>
            <a:solidFill>
              <a:srgbClr val="D0DF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12" name="Sisällön paikkamerkki 2">
            <a:extLst>
              <a:ext uri="{FF2B5EF4-FFF2-40B4-BE49-F238E27FC236}">
                <a16:creationId xmlns:a16="http://schemas.microsoft.com/office/drawing/2014/main" id="{C79191F6-B42C-5241-9B7D-06862C9D0973}"/>
              </a:ext>
            </a:extLst>
          </p:cNvPr>
          <p:cNvSpPr txBox="1">
            <a:spLocks/>
          </p:cNvSpPr>
          <p:nvPr userDrawn="1"/>
        </p:nvSpPr>
        <p:spPr>
          <a:xfrm>
            <a:off x="460250" y="1314252"/>
            <a:ext cx="6673791" cy="39843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 sz="1600" b="0" i="0" u="none" strike="noStrike" dirty="0">
                <a:solidFill>
                  <a:srgbClr val="000000"/>
                </a:solidFill>
                <a:effectLst/>
                <a:latin typeface="+mj-lt"/>
              </a:rPr>
              <a:t>Täydennä oma taloussuunnitelma vastaamalla kysymyksiin.</a:t>
            </a:r>
            <a:endParaRPr lang="fi-FI" sz="1600" dirty="0">
              <a:latin typeface="+mj-lt"/>
            </a:endParaRPr>
          </a:p>
        </p:txBody>
      </p:sp>
      <p:graphicFrame>
        <p:nvGraphicFramePr>
          <p:cNvPr id="15" name="Taulukko 14">
            <a:extLst>
              <a:ext uri="{FF2B5EF4-FFF2-40B4-BE49-F238E27FC236}">
                <a16:creationId xmlns:a16="http://schemas.microsoft.com/office/drawing/2014/main" id="{284D51F4-ADED-FD4E-9D19-FC8C3BFA5DDA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763517580"/>
              </p:ext>
            </p:extLst>
          </p:nvPr>
        </p:nvGraphicFramePr>
        <p:xfrm>
          <a:off x="972319" y="1890316"/>
          <a:ext cx="2634212" cy="184446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34212">
                  <a:extLst>
                    <a:ext uri="{9D8B030D-6E8A-4147-A177-3AD203B41FA5}">
                      <a16:colId xmlns:a16="http://schemas.microsoft.com/office/drawing/2014/main" val="2013992871"/>
                    </a:ext>
                  </a:extLst>
                </a:gridCol>
              </a:tblGrid>
              <a:tr h="450916">
                <a:tc>
                  <a:txBody>
                    <a:bodyPr/>
                    <a:lstStyle/>
                    <a:p>
                      <a:pPr algn="ctr"/>
                      <a:r>
                        <a:rPr lang="fi-FI" sz="1200" b="1" dirty="0">
                          <a:solidFill>
                            <a:schemeClr val="bg1"/>
                          </a:solidFill>
                        </a:rPr>
                        <a:t>Mitkä ovat taloudelliset tavoitteeni?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1B81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4455835"/>
                  </a:ext>
                </a:extLst>
              </a:tr>
              <a:tr h="1393550"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5782517"/>
                  </a:ext>
                </a:extLst>
              </a:tr>
            </a:tbl>
          </a:graphicData>
        </a:graphic>
      </p:graphicFrame>
      <p:sp>
        <p:nvSpPr>
          <p:cNvPr id="16" name="Title 1">
            <a:extLst>
              <a:ext uri="{FF2B5EF4-FFF2-40B4-BE49-F238E27FC236}">
                <a16:creationId xmlns:a16="http://schemas.microsoft.com/office/drawing/2014/main" id="{33002333-4E37-3446-BE69-9A8FFEC253F4}"/>
              </a:ext>
            </a:extLst>
          </p:cNvPr>
          <p:cNvSpPr txBox="1">
            <a:spLocks/>
          </p:cNvSpPr>
          <p:nvPr userDrawn="1"/>
        </p:nvSpPr>
        <p:spPr>
          <a:xfrm>
            <a:off x="400322" y="18108"/>
            <a:ext cx="2300190" cy="536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b="1" kern="1200" baseline="0">
                <a:solidFill>
                  <a:srgbClr val="FD8204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</a:lstStyle>
          <a:p>
            <a:pPr algn="l" fontAlgn="auto">
              <a:spcAft>
                <a:spcPts val="0"/>
              </a:spcAft>
            </a:pPr>
            <a:r>
              <a:rPr lang="fi-FI" sz="1400" dirty="0"/>
              <a:t>Oma talous haltuun</a:t>
            </a:r>
            <a:endParaRPr lang="en-US" sz="1400" dirty="0">
              <a:solidFill>
                <a:srgbClr val="FD8204"/>
              </a:solidFill>
            </a:endParaRPr>
          </a:p>
        </p:txBody>
      </p:sp>
      <p:sp>
        <p:nvSpPr>
          <p:cNvPr id="17" name="Sisällön paikkamerkki 2">
            <a:extLst>
              <a:ext uri="{FF2B5EF4-FFF2-40B4-BE49-F238E27FC236}">
                <a16:creationId xmlns:a16="http://schemas.microsoft.com/office/drawing/2014/main" id="{7E8E0EFD-7E03-6C4E-A01D-AC52A8506CDE}"/>
              </a:ext>
            </a:extLst>
          </p:cNvPr>
          <p:cNvSpPr txBox="1">
            <a:spLocks/>
          </p:cNvSpPr>
          <p:nvPr userDrawn="1"/>
        </p:nvSpPr>
        <p:spPr>
          <a:xfrm>
            <a:off x="442615" y="554492"/>
            <a:ext cx="6760625" cy="8823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i-FI" sz="4000" b="1" dirty="0">
                <a:solidFill>
                  <a:srgbClr val="FD8204"/>
                </a:solidFill>
              </a:rPr>
              <a:t>Oma taloussuunnitelma</a:t>
            </a:r>
          </a:p>
        </p:txBody>
      </p:sp>
      <p:sp>
        <p:nvSpPr>
          <p:cNvPr id="28" name="Tekstin paikkamerkki 3">
            <a:extLst>
              <a:ext uri="{FF2B5EF4-FFF2-40B4-BE49-F238E27FC236}">
                <a16:creationId xmlns:a16="http://schemas.microsoft.com/office/drawing/2014/main" id="{D6434C1F-7D2B-664A-A57D-C77074E3B1F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89888" y="2443961"/>
            <a:ext cx="2422460" cy="1269266"/>
          </a:xfrm>
        </p:spPr>
        <p:txBody>
          <a:bodyPr lIns="90000">
            <a:noAutofit/>
          </a:bodyPr>
          <a:lstStyle>
            <a:lvl1pPr marL="0" indent="0">
              <a:buNone/>
              <a:defRPr sz="1400"/>
            </a:lvl1pPr>
          </a:lstStyle>
          <a:p>
            <a:r>
              <a:rPr lang="fi-FI" dirty="0"/>
              <a:t>Kirjoita tähän…</a:t>
            </a:r>
          </a:p>
        </p:txBody>
      </p:sp>
      <p:graphicFrame>
        <p:nvGraphicFramePr>
          <p:cNvPr id="57" name="Taulukko 56">
            <a:extLst>
              <a:ext uri="{FF2B5EF4-FFF2-40B4-BE49-F238E27FC236}">
                <a16:creationId xmlns:a16="http://schemas.microsoft.com/office/drawing/2014/main" id="{90A70E00-6E99-CC4A-ACE4-3DCC91C805BC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824030356"/>
              </p:ext>
            </p:extLst>
          </p:nvPr>
        </p:nvGraphicFramePr>
        <p:xfrm>
          <a:off x="4068663" y="1890316"/>
          <a:ext cx="2634212" cy="184446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34212">
                  <a:extLst>
                    <a:ext uri="{9D8B030D-6E8A-4147-A177-3AD203B41FA5}">
                      <a16:colId xmlns:a16="http://schemas.microsoft.com/office/drawing/2014/main" val="2013992871"/>
                    </a:ext>
                  </a:extLst>
                </a:gridCol>
              </a:tblGrid>
              <a:tr h="374081">
                <a:tc>
                  <a:txBody>
                    <a:bodyPr/>
                    <a:lstStyle/>
                    <a:p>
                      <a:pPr algn="ctr"/>
                      <a:r>
                        <a:rPr lang="fi-FI" sz="1200" b="1" dirty="0">
                          <a:solidFill>
                            <a:schemeClr val="bg1"/>
                          </a:solidFill>
                        </a:rPr>
                        <a:t>Mitä asioita tarvitsen?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1B81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4455835"/>
                  </a:ext>
                </a:extLst>
              </a:tr>
              <a:tr h="1470385"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5782517"/>
                  </a:ext>
                </a:extLst>
              </a:tr>
            </a:tbl>
          </a:graphicData>
        </a:graphic>
      </p:graphicFrame>
      <p:sp>
        <p:nvSpPr>
          <p:cNvPr id="58" name="Tekstin paikkamerkki 3">
            <a:extLst>
              <a:ext uri="{FF2B5EF4-FFF2-40B4-BE49-F238E27FC236}">
                <a16:creationId xmlns:a16="http://schemas.microsoft.com/office/drawing/2014/main" id="{29D95A98-0B04-CD4D-818A-0D0C2EBBE02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186232" y="2384959"/>
            <a:ext cx="2422460" cy="1339249"/>
          </a:xfrm>
        </p:spPr>
        <p:txBody>
          <a:bodyPr lIns="90000">
            <a:noAutofit/>
          </a:bodyPr>
          <a:lstStyle>
            <a:lvl1pPr marL="0" indent="0">
              <a:buNone/>
              <a:defRPr sz="1400"/>
            </a:lvl1pPr>
          </a:lstStyle>
          <a:p>
            <a:r>
              <a:rPr lang="fi-FI" dirty="0"/>
              <a:t>Kirjoita tähän…</a:t>
            </a:r>
          </a:p>
        </p:txBody>
      </p:sp>
      <p:graphicFrame>
        <p:nvGraphicFramePr>
          <p:cNvPr id="59" name="Taulukko 58">
            <a:extLst>
              <a:ext uri="{FF2B5EF4-FFF2-40B4-BE49-F238E27FC236}">
                <a16:creationId xmlns:a16="http://schemas.microsoft.com/office/drawing/2014/main" id="{F8C1B70F-2B51-7045-B47F-CB28C1E0820D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257434534"/>
              </p:ext>
            </p:extLst>
          </p:nvPr>
        </p:nvGraphicFramePr>
        <p:xfrm>
          <a:off x="976463" y="4084248"/>
          <a:ext cx="2634212" cy="184446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34212">
                  <a:extLst>
                    <a:ext uri="{9D8B030D-6E8A-4147-A177-3AD203B41FA5}">
                      <a16:colId xmlns:a16="http://schemas.microsoft.com/office/drawing/2014/main" val="2013992871"/>
                    </a:ext>
                  </a:extLst>
                </a:gridCol>
              </a:tblGrid>
              <a:tr h="450916">
                <a:tc>
                  <a:txBody>
                    <a:bodyPr/>
                    <a:lstStyle/>
                    <a:p>
                      <a:pPr algn="ctr"/>
                      <a:r>
                        <a:rPr lang="fi-FI" sz="1200" b="1" dirty="0">
                          <a:solidFill>
                            <a:schemeClr val="bg1"/>
                          </a:solidFill>
                        </a:rPr>
                        <a:t>Kuinka selviän ryhmäpaineesta?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1B81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4455835"/>
                  </a:ext>
                </a:extLst>
              </a:tr>
              <a:tr h="1393550"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5782517"/>
                  </a:ext>
                </a:extLst>
              </a:tr>
            </a:tbl>
          </a:graphicData>
        </a:graphic>
      </p:graphicFrame>
      <p:sp>
        <p:nvSpPr>
          <p:cNvPr id="60" name="Tekstin paikkamerkki 3">
            <a:extLst>
              <a:ext uri="{FF2B5EF4-FFF2-40B4-BE49-F238E27FC236}">
                <a16:creationId xmlns:a16="http://schemas.microsoft.com/office/drawing/2014/main" id="{7CB72DEE-ED1C-4D49-96C8-8BE39F4B085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094032" y="4611010"/>
            <a:ext cx="2422460" cy="1269266"/>
          </a:xfrm>
        </p:spPr>
        <p:txBody>
          <a:bodyPr lIns="90000">
            <a:noAutofit/>
          </a:bodyPr>
          <a:lstStyle>
            <a:lvl1pPr marL="0" indent="0">
              <a:buNone/>
              <a:defRPr sz="1400"/>
            </a:lvl1pPr>
          </a:lstStyle>
          <a:p>
            <a:r>
              <a:rPr lang="fi-FI" dirty="0"/>
              <a:t>Kirjoita tähän…</a:t>
            </a:r>
          </a:p>
        </p:txBody>
      </p:sp>
      <p:graphicFrame>
        <p:nvGraphicFramePr>
          <p:cNvPr id="61" name="Taulukko 60">
            <a:extLst>
              <a:ext uri="{FF2B5EF4-FFF2-40B4-BE49-F238E27FC236}">
                <a16:creationId xmlns:a16="http://schemas.microsoft.com/office/drawing/2014/main" id="{67DFB070-6111-7448-A0F0-A9504E4C66E6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478240821"/>
              </p:ext>
            </p:extLst>
          </p:nvPr>
        </p:nvGraphicFramePr>
        <p:xfrm>
          <a:off x="4068663" y="6380732"/>
          <a:ext cx="2634212" cy="199221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34212">
                  <a:extLst>
                    <a:ext uri="{9D8B030D-6E8A-4147-A177-3AD203B41FA5}">
                      <a16:colId xmlns:a16="http://schemas.microsoft.com/office/drawing/2014/main" val="2013992871"/>
                    </a:ext>
                  </a:extLst>
                </a:gridCol>
              </a:tblGrid>
              <a:tr h="560747">
                <a:tc>
                  <a:txBody>
                    <a:bodyPr/>
                    <a:lstStyle/>
                    <a:p>
                      <a:pPr algn="ctr"/>
                      <a:r>
                        <a:rPr lang="fi-FI" sz="1200" b="1" dirty="0">
                          <a:solidFill>
                            <a:schemeClr val="bg1"/>
                          </a:solidFill>
                        </a:rPr>
                        <a:t>Miten pysyn budjetissa?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1B81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4455835"/>
                  </a:ext>
                </a:extLst>
              </a:tr>
              <a:tr h="1431465"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5782517"/>
                  </a:ext>
                </a:extLst>
              </a:tr>
            </a:tbl>
          </a:graphicData>
        </a:graphic>
      </p:graphicFrame>
      <p:sp>
        <p:nvSpPr>
          <p:cNvPr id="62" name="Tekstin paikkamerkki 3">
            <a:extLst>
              <a:ext uri="{FF2B5EF4-FFF2-40B4-BE49-F238E27FC236}">
                <a16:creationId xmlns:a16="http://schemas.microsoft.com/office/drawing/2014/main" id="{DFB82EAF-EFAA-AF42-9CBA-6495831A8660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186232" y="7006379"/>
            <a:ext cx="2422460" cy="1357489"/>
          </a:xfrm>
        </p:spPr>
        <p:txBody>
          <a:bodyPr lIns="90000">
            <a:noAutofit/>
          </a:bodyPr>
          <a:lstStyle>
            <a:lvl1pPr marL="0" indent="0">
              <a:buNone/>
              <a:defRPr sz="1400"/>
            </a:lvl1pPr>
          </a:lstStyle>
          <a:p>
            <a:r>
              <a:rPr lang="fi-FI" dirty="0"/>
              <a:t>Kirjoita tähän…</a:t>
            </a:r>
          </a:p>
        </p:txBody>
      </p:sp>
      <p:graphicFrame>
        <p:nvGraphicFramePr>
          <p:cNvPr id="63" name="Taulukko 62">
            <a:extLst>
              <a:ext uri="{FF2B5EF4-FFF2-40B4-BE49-F238E27FC236}">
                <a16:creationId xmlns:a16="http://schemas.microsoft.com/office/drawing/2014/main" id="{6950C21E-41E7-914A-BFCC-4879C0A152EE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769164007"/>
              </p:ext>
            </p:extLst>
          </p:nvPr>
        </p:nvGraphicFramePr>
        <p:xfrm>
          <a:off x="988649" y="6388504"/>
          <a:ext cx="2634212" cy="198443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34212">
                  <a:extLst>
                    <a:ext uri="{9D8B030D-6E8A-4147-A177-3AD203B41FA5}">
                      <a16:colId xmlns:a16="http://schemas.microsoft.com/office/drawing/2014/main" val="2013992871"/>
                    </a:ext>
                  </a:extLst>
                </a:gridCol>
              </a:tblGrid>
              <a:tr h="590890">
                <a:tc>
                  <a:txBody>
                    <a:bodyPr/>
                    <a:lstStyle/>
                    <a:p>
                      <a:pPr algn="ctr"/>
                      <a:r>
                        <a:rPr lang="fi-FI" sz="1200" b="1" dirty="0">
                          <a:solidFill>
                            <a:schemeClr val="bg1"/>
                          </a:solidFill>
                        </a:rPr>
                        <a:t>Miksi minun kannattaa tehdä budjetti?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1B81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4455835"/>
                  </a:ext>
                </a:extLst>
              </a:tr>
              <a:tr h="1393549"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5782517"/>
                  </a:ext>
                </a:extLst>
              </a:tr>
            </a:tbl>
          </a:graphicData>
        </a:graphic>
      </p:graphicFrame>
      <p:sp>
        <p:nvSpPr>
          <p:cNvPr id="64" name="Tekstin paikkamerkki 3">
            <a:extLst>
              <a:ext uri="{FF2B5EF4-FFF2-40B4-BE49-F238E27FC236}">
                <a16:creationId xmlns:a16="http://schemas.microsoft.com/office/drawing/2014/main" id="{79A023FF-99FC-E84B-B484-D7969389790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106218" y="7074892"/>
            <a:ext cx="2422460" cy="1269266"/>
          </a:xfrm>
        </p:spPr>
        <p:txBody>
          <a:bodyPr lIns="90000">
            <a:noAutofit/>
          </a:bodyPr>
          <a:lstStyle>
            <a:lvl1pPr marL="0" indent="0">
              <a:buNone/>
              <a:defRPr sz="1400"/>
            </a:lvl1pPr>
          </a:lstStyle>
          <a:p>
            <a:r>
              <a:rPr lang="fi-FI" dirty="0"/>
              <a:t>Kirjoita tähän…</a:t>
            </a:r>
          </a:p>
        </p:txBody>
      </p:sp>
      <p:graphicFrame>
        <p:nvGraphicFramePr>
          <p:cNvPr id="65" name="Taulukko 64">
            <a:extLst>
              <a:ext uri="{FF2B5EF4-FFF2-40B4-BE49-F238E27FC236}">
                <a16:creationId xmlns:a16="http://schemas.microsoft.com/office/drawing/2014/main" id="{01BF6387-D0FB-6D4D-B0FB-BFC7F89766B3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980565243"/>
              </p:ext>
            </p:extLst>
          </p:nvPr>
        </p:nvGraphicFramePr>
        <p:xfrm>
          <a:off x="972319" y="8640916"/>
          <a:ext cx="5714225" cy="142715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714225">
                  <a:extLst>
                    <a:ext uri="{9D8B030D-6E8A-4147-A177-3AD203B41FA5}">
                      <a16:colId xmlns:a16="http://schemas.microsoft.com/office/drawing/2014/main" val="2013992871"/>
                    </a:ext>
                  </a:extLst>
                </a:gridCol>
              </a:tblGrid>
              <a:tr h="348896">
                <a:tc>
                  <a:txBody>
                    <a:bodyPr/>
                    <a:lstStyle/>
                    <a:p>
                      <a:pPr algn="ctr"/>
                      <a:r>
                        <a:rPr lang="fi-FI" sz="1200" b="1" dirty="0">
                          <a:solidFill>
                            <a:schemeClr val="bg1"/>
                          </a:solidFill>
                        </a:rPr>
                        <a:t>Kuinka voin rajoittaa kulujani?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1B81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4455835"/>
                  </a:ext>
                </a:extLst>
              </a:tr>
              <a:tr h="1078257"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5782517"/>
                  </a:ext>
                </a:extLst>
              </a:tr>
            </a:tbl>
          </a:graphicData>
        </a:graphic>
      </p:graphicFrame>
      <p:sp>
        <p:nvSpPr>
          <p:cNvPr id="66" name="Tekstin paikkamerkki 3">
            <a:extLst>
              <a:ext uri="{FF2B5EF4-FFF2-40B4-BE49-F238E27FC236}">
                <a16:creationId xmlns:a16="http://schemas.microsoft.com/office/drawing/2014/main" id="{1909E5FC-815A-C443-A761-65045666C73E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224148" y="9056090"/>
            <a:ext cx="5254885" cy="982093"/>
          </a:xfrm>
        </p:spPr>
        <p:txBody>
          <a:bodyPr lIns="90000">
            <a:noAutofit/>
          </a:bodyPr>
          <a:lstStyle>
            <a:lvl1pPr marL="0" indent="0">
              <a:buNone/>
              <a:defRPr sz="1400"/>
            </a:lvl1pPr>
          </a:lstStyle>
          <a:p>
            <a:r>
              <a:rPr lang="fi-FI" dirty="0"/>
              <a:t>Kirjoita tähän…</a:t>
            </a:r>
          </a:p>
        </p:txBody>
      </p:sp>
      <p:graphicFrame>
        <p:nvGraphicFramePr>
          <p:cNvPr id="67" name="Taulukko 66">
            <a:extLst>
              <a:ext uri="{FF2B5EF4-FFF2-40B4-BE49-F238E27FC236}">
                <a16:creationId xmlns:a16="http://schemas.microsoft.com/office/drawing/2014/main" id="{8C711B29-4DE0-EC45-924C-C31949862B8D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265305507"/>
              </p:ext>
            </p:extLst>
          </p:nvPr>
        </p:nvGraphicFramePr>
        <p:xfrm>
          <a:off x="4068663" y="4088420"/>
          <a:ext cx="2634212" cy="184446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34212">
                  <a:extLst>
                    <a:ext uri="{9D8B030D-6E8A-4147-A177-3AD203B41FA5}">
                      <a16:colId xmlns:a16="http://schemas.microsoft.com/office/drawing/2014/main" val="2013992871"/>
                    </a:ext>
                  </a:extLst>
                </a:gridCol>
              </a:tblGrid>
              <a:tr h="450916">
                <a:tc>
                  <a:txBody>
                    <a:bodyPr/>
                    <a:lstStyle/>
                    <a:p>
                      <a:pPr algn="ctr"/>
                      <a:r>
                        <a:rPr lang="fi-FI" sz="1200" b="1" dirty="0">
                          <a:solidFill>
                            <a:schemeClr val="bg1"/>
                          </a:solidFill>
                        </a:rPr>
                        <a:t>Mitä asioita haluan?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1B81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4455835"/>
                  </a:ext>
                </a:extLst>
              </a:tr>
              <a:tr h="1393550"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5782517"/>
                  </a:ext>
                </a:extLst>
              </a:tr>
            </a:tbl>
          </a:graphicData>
        </a:graphic>
      </p:graphicFrame>
      <p:sp>
        <p:nvSpPr>
          <p:cNvPr id="68" name="Tekstin paikkamerkki 3">
            <a:extLst>
              <a:ext uri="{FF2B5EF4-FFF2-40B4-BE49-F238E27FC236}">
                <a16:creationId xmlns:a16="http://schemas.microsoft.com/office/drawing/2014/main" id="{4952CFCD-4519-5349-B7D4-AC4A29FE4A57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186232" y="4615182"/>
            <a:ext cx="2422460" cy="1269266"/>
          </a:xfrm>
        </p:spPr>
        <p:txBody>
          <a:bodyPr lIns="90000">
            <a:noAutofit/>
          </a:bodyPr>
          <a:lstStyle>
            <a:lvl1pPr marL="0" indent="0">
              <a:buNone/>
              <a:defRPr sz="1400"/>
            </a:lvl1pPr>
          </a:lstStyle>
          <a:p>
            <a:r>
              <a:rPr lang="fi-FI" dirty="0"/>
              <a:t>Kirjoita tähän…</a:t>
            </a:r>
          </a:p>
        </p:txBody>
      </p:sp>
    </p:spTree>
    <p:extLst>
      <p:ext uri="{BB962C8B-B14F-4D97-AF65-F5344CB8AC3E}">
        <p14:creationId xmlns:p14="http://schemas.microsoft.com/office/powerpoint/2010/main" val="2447530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519113" y="569913"/>
            <a:ext cx="6523037" cy="20669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519113" y="2846388"/>
            <a:ext cx="6523037" cy="67849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519113" y="9910763"/>
            <a:ext cx="1701800" cy="5699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9F6E0D-51F4-4145-8A35-8970BC18E459}" type="datetimeFigureOut">
              <a:rPr lang="fi-FI" smtClean="0"/>
              <a:t>1.5.2019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2505075" y="9910763"/>
            <a:ext cx="2551113" cy="5699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5340350" y="9910763"/>
            <a:ext cx="1701800" cy="5699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18D4C4-1A80-4C63-9FA8-3B22A68C520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30399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4">
            <a:extLst>
              <a:ext uri="{FF2B5EF4-FFF2-40B4-BE49-F238E27FC236}">
                <a16:creationId xmlns:a16="http://schemas.microsoft.com/office/drawing/2014/main" id="{C24B43A4-F3BE-8442-9354-09FFD7FC3B6E}"/>
              </a:ext>
            </a:extLst>
          </p:cNvPr>
          <p:cNvGrpSpPr>
            <a:grpSpLocks/>
          </p:cNvGrpSpPr>
          <p:nvPr/>
        </p:nvGrpSpPr>
        <p:grpSpPr bwMode="auto">
          <a:xfrm>
            <a:off x="631" y="10478996"/>
            <a:ext cx="7560005" cy="214404"/>
            <a:chOff x="0" y="4121"/>
            <a:chExt cx="7680" cy="199"/>
          </a:xfrm>
        </p:grpSpPr>
        <p:sp>
          <p:nvSpPr>
            <p:cNvPr id="18" name="AutoShape 3">
              <a:extLst>
                <a:ext uri="{FF2B5EF4-FFF2-40B4-BE49-F238E27FC236}">
                  <a16:creationId xmlns:a16="http://schemas.microsoft.com/office/drawing/2014/main" id="{F1DB1B7A-49EC-664F-B4B9-97ED436EBB4F}"/>
                </a:ext>
              </a:extLst>
            </p:cNvPr>
            <p:cNvSpPr>
              <a:spLocks noChangeAspect="1" noChangeArrowheads="1" noTextEdit="1"/>
            </p:cNvSpPr>
            <p:nvPr userDrawn="1"/>
          </p:nvSpPr>
          <p:spPr bwMode="auto">
            <a:xfrm>
              <a:off x="0" y="4121"/>
              <a:ext cx="7680" cy="1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3" name="Rectangle 5">
              <a:extLst>
                <a:ext uri="{FF2B5EF4-FFF2-40B4-BE49-F238E27FC236}">
                  <a16:creationId xmlns:a16="http://schemas.microsoft.com/office/drawing/2014/main" id="{D2F5381E-7A2B-7247-807C-7DA578D32142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573" y="4121"/>
              <a:ext cx="3107" cy="199"/>
            </a:xfrm>
            <a:prstGeom prst="rect">
              <a:avLst/>
            </a:prstGeom>
            <a:solidFill>
              <a:srgbClr val="FD820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7" name="Rectangle 6">
              <a:extLst>
                <a:ext uri="{FF2B5EF4-FFF2-40B4-BE49-F238E27FC236}">
                  <a16:creationId xmlns:a16="http://schemas.microsoft.com/office/drawing/2014/main" id="{444B2B97-078D-0242-B2F9-D54B01884343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0" y="4121"/>
              <a:ext cx="898" cy="199"/>
            </a:xfrm>
            <a:prstGeom prst="rect">
              <a:avLst/>
            </a:prstGeom>
            <a:solidFill>
              <a:srgbClr val="F161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8" name="Rectangle 7">
              <a:extLst>
                <a:ext uri="{FF2B5EF4-FFF2-40B4-BE49-F238E27FC236}">
                  <a16:creationId xmlns:a16="http://schemas.microsoft.com/office/drawing/2014/main" id="{CBC1C3F2-23EB-8F41-A74C-851D9334509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98" y="4121"/>
              <a:ext cx="457" cy="199"/>
            </a:xfrm>
            <a:prstGeom prst="rect">
              <a:avLst/>
            </a:prstGeom>
            <a:solidFill>
              <a:srgbClr val="D0DF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29" name="Rectangle 8">
              <a:extLst>
                <a:ext uri="{FF2B5EF4-FFF2-40B4-BE49-F238E27FC236}">
                  <a16:creationId xmlns:a16="http://schemas.microsoft.com/office/drawing/2014/main" id="{47D21F84-E681-6E48-A2F4-43285E8855B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357" y="4121"/>
              <a:ext cx="1068" cy="199"/>
            </a:xfrm>
            <a:prstGeom prst="rect">
              <a:avLst/>
            </a:prstGeom>
            <a:solidFill>
              <a:srgbClr val="82C55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0" name="Rectangle 9">
              <a:extLst>
                <a:ext uri="{FF2B5EF4-FFF2-40B4-BE49-F238E27FC236}">
                  <a16:creationId xmlns:a16="http://schemas.microsoft.com/office/drawing/2014/main" id="{28CE62BB-C15E-0041-AA63-200B30732376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424" y="4121"/>
              <a:ext cx="473" cy="199"/>
            </a:xfrm>
            <a:prstGeom prst="rect">
              <a:avLst/>
            </a:prstGeom>
            <a:solidFill>
              <a:srgbClr val="FDB6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1" name="Rectangle 10">
              <a:extLst>
                <a:ext uri="{FF2B5EF4-FFF2-40B4-BE49-F238E27FC236}">
                  <a16:creationId xmlns:a16="http://schemas.microsoft.com/office/drawing/2014/main" id="{8707CBFC-45D2-A44E-96A0-F66336AA74C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2896" y="4121"/>
              <a:ext cx="1259" cy="199"/>
            </a:xfrm>
            <a:prstGeom prst="rect">
              <a:avLst/>
            </a:prstGeom>
            <a:solidFill>
              <a:srgbClr val="1DB46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  <p:sp>
          <p:nvSpPr>
            <p:cNvPr id="32" name="Rectangle 11">
              <a:extLst>
                <a:ext uri="{FF2B5EF4-FFF2-40B4-BE49-F238E27FC236}">
                  <a16:creationId xmlns:a16="http://schemas.microsoft.com/office/drawing/2014/main" id="{3DCC8FA6-07E7-514F-8F63-AB7C846E0B26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154" y="4121"/>
              <a:ext cx="428" cy="199"/>
            </a:xfrm>
            <a:prstGeom prst="rect">
              <a:avLst/>
            </a:prstGeom>
            <a:solidFill>
              <a:srgbClr val="D0DF5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i-FI"/>
            </a:p>
          </p:txBody>
        </p:sp>
      </p:grpSp>
      <p:sp>
        <p:nvSpPr>
          <p:cNvPr id="8" name="Tekstin paikkamerkki 7">
            <a:extLst>
              <a:ext uri="{FF2B5EF4-FFF2-40B4-BE49-F238E27FC236}">
                <a16:creationId xmlns:a16="http://schemas.microsoft.com/office/drawing/2014/main" id="{D2E0660B-6ADA-8147-ADE1-F6F0BCCE4B9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Tekstin paikkamerkki 8">
            <a:extLst>
              <a:ext uri="{FF2B5EF4-FFF2-40B4-BE49-F238E27FC236}">
                <a16:creationId xmlns:a16="http://schemas.microsoft.com/office/drawing/2014/main" id="{16101416-AB21-B848-AEA0-02CE25884BA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0" name="Tekstin paikkamerkki 9">
            <a:extLst>
              <a:ext uri="{FF2B5EF4-FFF2-40B4-BE49-F238E27FC236}">
                <a16:creationId xmlns:a16="http://schemas.microsoft.com/office/drawing/2014/main" id="{E654752E-07C1-244D-9122-5D9FF332F88E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1" name="Tekstin paikkamerkki 10">
            <a:extLst>
              <a:ext uri="{FF2B5EF4-FFF2-40B4-BE49-F238E27FC236}">
                <a16:creationId xmlns:a16="http://schemas.microsoft.com/office/drawing/2014/main" id="{692B9853-72D0-F344-B16E-7AA817774C1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2" name="Tekstin paikkamerkki 11">
            <a:extLst>
              <a:ext uri="{FF2B5EF4-FFF2-40B4-BE49-F238E27FC236}">
                <a16:creationId xmlns:a16="http://schemas.microsoft.com/office/drawing/2014/main" id="{82B9DBE6-E82B-8A4D-BAD7-B6411214DB71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3" name="Tekstin paikkamerkki 12">
            <a:extLst>
              <a:ext uri="{FF2B5EF4-FFF2-40B4-BE49-F238E27FC236}">
                <a16:creationId xmlns:a16="http://schemas.microsoft.com/office/drawing/2014/main" id="{8AC486B5-E54F-3745-BB90-5EC7D53AC6FB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14" name="Tekstin paikkamerkki 13">
            <a:extLst>
              <a:ext uri="{FF2B5EF4-FFF2-40B4-BE49-F238E27FC236}">
                <a16:creationId xmlns:a16="http://schemas.microsoft.com/office/drawing/2014/main" id="{BC8D04A2-92E6-E140-BAAD-E7A4AC8B5ABD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26405587"/>
      </p:ext>
    </p:extLst>
  </p:cSld>
  <p:clrMapOvr>
    <a:masterClrMapping/>
  </p:clrMapOvr>
</p:sld>
</file>

<file path=ppt/theme/theme1.xml><?xml version="1.0" encoding="utf-8"?>
<a:theme xmlns:a="http://schemas.openxmlformats.org/drawingml/2006/main" name="Mukautettu suunnittelumalli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ukautettu 4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3698</TotalTime>
  <Words>0</Words>
  <Application>Microsoft Macintosh PowerPoint</Application>
  <PresentationFormat>Mukautettu</PresentationFormat>
  <Paragraphs>0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Mukautettu suunnittelumalli</vt:lpstr>
      <vt:lpstr>PowerPoint-esitys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NY Talous hallussa</dc:title>
  <dc:subject>NY Talous hallussa</dc:subject>
  <dc:creator>Nuori Yrittäjyys</dc:creator>
  <cp:keywords>NY Talous hallussa</cp:keywords>
  <cp:lastModifiedBy>Erja Anttonen</cp:lastModifiedBy>
  <cp:revision>159</cp:revision>
  <cp:lastPrinted>2019-05-01T10:00:13Z</cp:lastPrinted>
  <dcterms:created xsi:type="dcterms:W3CDTF">2008-11-21T08:42:57Z</dcterms:created>
  <dcterms:modified xsi:type="dcterms:W3CDTF">2019-05-01T10:28:51Z</dcterms:modified>
</cp:coreProperties>
</file>