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5"/>
  </p:notesMasterIdLst>
  <p:handoutMasterIdLst>
    <p:handoutMasterId r:id="rId6"/>
  </p:handoutMasterIdLst>
  <p:sldIdLst>
    <p:sldId id="283" r:id="rId2"/>
    <p:sldId id="280" r:id="rId3"/>
    <p:sldId id="281" r:id="rId4"/>
  </p:sldIdLst>
  <p:sldSz cx="7561263" cy="10693400"/>
  <p:notesSz cx="6797675" cy="9926638"/>
  <p:defaultTextStyle>
    <a:defPPr>
      <a:defRPr lang="sv-SE"/>
    </a:defPPr>
    <a:lvl1pPr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97845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95690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493535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991380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489225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987070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484916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982761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6">
          <p15:clr>
            <a:srgbClr val="A4A3A4"/>
          </p15:clr>
        </p15:guide>
        <p15:guide id="2" pos="22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204"/>
    <a:srgbClr val="81B810"/>
    <a:srgbClr val="DD7443"/>
    <a:srgbClr val="008457"/>
    <a:srgbClr val="E9CD00"/>
    <a:srgbClr val="00B3DA"/>
    <a:srgbClr val="FAA61A"/>
    <a:srgbClr val="C24F13"/>
    <a:srgbClr val="E85113"/>
    <a:srgbClr val="E2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9" autoAdjust="0"/>
    <p:restoredTop sz="94745" autoAdjust="0"/>
  </p:normalViewPr>
  <p:slideViewPr>
    <p:cSldViewPr snapToObjects="1">
      <p:cViewPr>
        <p:scale>
          <a:sx n="83" d="100"/>
          <a:sy n="83" d="100"/>
        </p:scale>
        <p:origin x="2008" y="144"/>
      </p:cViewPr>
      <p:guideLst>
        <p:guide orient="horz" pos="3316"/>
        <p:guide pos="222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5" d="100"/>
          <a:sy n="75" d="100"/>
        </p:scale>
        <p:origin x="209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7178042-D3AB-F044-A606-A7B649E19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34BEE2F-CD4D-E14E-9E33-AC178FF279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AF601-7C20-574D-8980-FA79050E0DF0}" type="datetimeFigureOut">
              <a:rPr lang="fi-FI" smtClean="0"/>
              <a:t>1.5.2019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873A0B-970A-1143-A480-92E086AB51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451CC52-5C62-5349-8931-3C7B5F3477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F5D62-32FD-E843-9E27-CDAF6AE315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4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93D6-26A7-6649-A0CB-17FFD7A61BDD}" type="datetimeFigureOut">
              <a:rPr lang="fi-FI" smtClean="0"/>
              <a:t>1.5.2019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C5263-C70D-EE49-B662-63CAE5A2ED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8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>
            <a:extLst>
              <a:ext uri="{FF2B5EF4-FFF2-40B4-BE49-F238E27FC236}">
                <a16:creationId xmlns:a16="http://schemas.microsoft.com/office/drawing/2014/main" id="{0BBD5C72-DE0A-CF43-A9F4-D43D2B76DE6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47" name="AutoShape 3">
              <a:extLst>
                <a:ext uri="{FF2B5EF4-FFF2-40B4-BE49-F238E27FC236}">
                  <a16:creationId xmlns:a16="http://schemas.microsoft.com/office/drawing/2014/main" id="{864D9418-1D3D-774A-9C63-03F17EF7EFC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99524D74-A699-BE4A-96F0-D43C7EA5E0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Rectangle 6">
              <a:extLst>
                <a:ext uri="{FF2B5EF4-FFF2-40B4-BE49-F238E27FC236}">
                  <a16:creationId xmlns:a16="http://schemas.microsoft.com/office/drawing/2014/main" id="{C372EA9F-CB67-D641-AA90-97705CEC6B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150EB429-B161-5849-BE44-80337A5356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Rectangle 8">
              <a:extLst>
                <a:ext uri="{FF2B5EF4-FFF2-40B4-BE49-F238E27FC236}">
                  <a16:creationId xmlns:a16="http://schemas.microsoft.com/office/drawing/2014/main" id="{0560398C-377A-A447-BE54-672ED389EA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Rectangle 9">
              <a:extLst>
                <a:ext uri="{FF2B5EF4-FFF2-40B4-BE49-F238E27FC236}">
                  <a16:creationId xmlns:a16="http://schemas.microsoft.com/office/drawing/2014/main" id="{12564EC8-0EE6-B543-985B-B5FEE9F5E2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Rectangle 10">
              <a:extLst>
                <a:ext uri="{FF2B5EF4-FFF2-40B4-BE49-F238E27FC236}">
                  <a16:creationId xmlns:a16="http://schemas.microsoft.com/office/drawing/2014/main" id="{56424F0B-718E-B342-8ECD-77327A8DB1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Rectangle 11">
              <a:extLst>
                <a:ext uri="{FF2B5EF4-FFF2-40B4-BE49-F238E27FC236}">
                  <a16:creationId xmlns:a16="http://schemas.microsoft.com/office/drawing/2014/main" id="{C2BFA2C6-0EA7-C645-BA40-6C63FEEB47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284D51F4-ADED-FD4E-9D19-FC8C3BFA5D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85542479"/>
              </p:ext>
            </p:extLst>
          </p:nvPr>
        </p:nvGraphicFramePr>
        <p:xfrm>
          <a:off x="373607" y="2012514"/>
          <a:ext cx="6727315" cy="8230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5010">
                  <a:extLst>
                    <a:ext uri="{9D8B030D-6E8A-4147-A177-3AD203B41FA5}">
                      <a16:colId xmlns:a16="http://schemas.microsoft.com/office/drawing/2014/main" val="418954341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  <a:gridCol w="1723291">
                  <a:extLst>
                    <a:ext uri="{9D8B030D-6E8A-4147-A177-3AD203B41FA5}">
                      <a16:colId xmlns:a16="http://schemas.microsoft.com/office/drawing/2014/main" val="2426138364"/>
                    </a:ext>
                  </a:extLst>
                </a:gridCol>
                <a:gridCol w="1690822">
                  <a:extLst>
                    <a:ext uri="{9D8B030D-6E8A-4147-A177-3AD203B41FA5}">
                      <a16:colId xmlns:a16="http://schemas.microsoft.com/office/drawing/2014/main" val="3081903714"/>
                    </a:ext>
                  </a:extLst>
                </a:gridCol>
              </a:tblGrid>
              <a:tr h="418275">
                <a:tc>
                  <a:txBody>
                    <a:bodyPr/>
                    <a:lstStyle/>
                    <a:p>
                      <a:pPr algn="ctr"/>
                      <a:endParaRPr lang="fi-FI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Pankki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Pankki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Pankki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50277"/>
                  </a:ext>
                </a:extLst>
              </a:tr>
              <a:tr h="283312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tx1"/>
                          </a:solidFill>
                        </a:rPr>
                        <a:t>Pankin tiedot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89218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Tarjoaako pankki palveluita, joita tarvitsemme?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050082"/>
                  </a:ext>
                </a:extLst>
              </a:tr>
              <a:tr h="317903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Aukioloajat</a:t>
                      </a:r>
                      <a:endParaRPr lang="fi-FI" sz="11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  <a:tr h="456199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Saako palvelua eri kielillä?</a:t>
                      </a:r>
                      <a:endParaRPr lang="fi-FI" sz="11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6364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Mitä etuja pankki tarjoaa opiskelijoille?</a:t>
                      </a:r>
                      <a:endParaRPr lang="fi-FI" sz="11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673522"/>
                  </a:ext>
                </a:extLst>
              </a:tr>
              <a:tr h="370015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tx1"/>
                          </a:solidFill>
                        </a:rPr>
                        <a:t>Tilit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56129"/>
                  </a:ext>
                </a:extLst>
              </a:tr>
              <a:tr h="370015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Mitkä ovat tilin avaamisen vaatimukset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9707"/>
                  </a:ext>
                </a:extLst>
              </a:tr>
              <a:tr h="717096">
                <a:tc>
                  <a:txBody>
                    <a:bodyPr/>
                    <a:lstStyle/>
                    <a:p>
                      <a:pPr algn="ctr"/>
                      <a:r>
                        <a:rPr lang="fi-FI" sz="1200" b="1" u="none" dirty="0">
                          <a:solidFill>
                            <a:schemeClr val="bg1"/>
                          </a:solidFill>
                        </a:rPr>
                        <a:t>Käyttötili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28705"/>
                  </a:ext>
                </a:extLst>
              </a:tr>
              <a:tr h="370015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Saldon vähimmäismäärä avattaessa tili?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52562"/>
                  </a:ext>
                </a:extLst>
              </a:tr>
              <a:tr h="370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Saldon vähimmäismäärä kuukaudessa?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566394"/>
                  </a:ext>
                </a:extLst>
              </a:tr>
              <a:tr h="370015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Kuukausimaksu?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7787"/>
                  </a:ext>
                </a:extLst>
              </a:tr>
              <a:tr h="370015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Maksuttomien nostojen tai tilisiirtojen määrä kuukaudessa?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058835"/>
                  </a:ext>
                </a:extLst>
              </a:tr>
              <a:tr h="551201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Korko?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881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Talletusaika?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120705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33002333-4E37-3446-BE69-9A8FFEC253F4}"/>
              </a:ext>
            </a:extLst>
          </p:cNvPr>
          <p:cNvSpPr txBox="1">
            <a:spLocks/>
          </p:cNvSpPr>
          <p:nvPr userDrawn="1"/>
        </p:nvSpPr>
        <p:spPr>
          <a:xfrm>
            <a:off x="400322" y="18108"/>
            <a:ext cx="2300190" cy="53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baseline="0">
                <a:solidFill>
                  <a:srgbClr val="FD820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fi-FI" sz="1400" dirty="0">
                <a:solidFill>
                  <a:srgbClr val="FD8204"/>
                </a:solidFill>
              </a:rPr>
              <a:t>Oma talous haltuun</a:t>
            </a:r>
            <a:endParaRPr lang="en-US" sz="1400" dirty="0">
              <a:solidFill>
                <a:srgbClr val="FD8204"/>
              </a:solidFill>
            </a:endParaRP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7E8E0EFD-7E03-6C4E-A01D-AC52A8506CDE}"/>
              </a:ext>
            </a:extLst>
          </p:cNvPr>
          <p:cNvSpPr txBox="1">
            <a:spLocks/>
          </p:cNvSpPr>
          <p:nvPr userDrawn="1"/>
        </p:nvSpPr>
        <p:spPr>
          <a:xfrm>
            <a:off x="442615" y="554492"/>
            <a:ext cx="6760625" cy="882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4000" b="1" dirty="0">
                <a:solidFill>
                  <a:srgbClr val="FD8204"/>
                </a:solidFill>
              </a:rPr>
              <a:t>Pankkien vertailu</a:t>
            </a:r>
          </a:p>
        </p:txBody>
      </p:sp>
      <p:sp>
        <p:nvSpPr>
          <p:cNvPr id="27" name="Sisällön paikkamerkki 2">
            <a:extLst>
              <a:ext uri="{FF2B5EF4-FFF2-40B4-BE49-F238E27FC236}">
                <a16:creationId xmlns:a16="http://schemas.microsoft.com/office/drawing/2014/main" id="{555607CC-8C29-F349-8F40-7E2E0D655DB4}"/>
              </a:ext>
            </a:extLst>
          </p:cNvPr>
          <p:cNvSpPr txBox="1">
            <a:spLocks/>
          </p:cNvSpPr>
          <p:nvPr userDrawn="1"/>
        </p:nvSpPr>
        <p:spPr>
          <a:xfrm>
            <a:off x="409306" y="1242244"/>
            <a:ext cx="6760625" cy="557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+mj-lt"/>
              </a:rPr>
              <a:t>Vertailkaa kolmea eri pankkia ja laskekaa niiden kuukausi- ja vuosikustannukset.</a:t>
            </a:r>
          </a:p>
        </p:txBody>
      </p:sp>
      <p:sp>
        <p:nvSpPr>
          <p:cNvPr id="26" name="Tekstin paikkamerkki 3">
            <a:extLst>
              <a:ext uri="{FF2B5EF4-FFF2-40B4-BE49-F238E27FC236}">
                <a16:creationId xmlns:a16="http://schemas.microsoft.com/office/drawing/2014/main" id="{0B43C444-90BB-D54B-B5F1-5F8709E776CD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980431" y="2815222"/>
            <a:ext cx="1625912" cy="65927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8" name="Tekstin paikkamerkki 3">
            <a:extLst>
              <a:ext uri="{FF2B5EF4-FFF2-40B4-BE49-F238E27FC236}">
                <a16:creationId xmlns:a16="http://schemas.microsoft.com/office/drawing/2014/main" id="{3FA65C38-63B9-B947-85EC-FDED9CF7849D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693394" y="2815222"/>
            <a:ext cx="1625912" cy="65927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9" name="Tekstin paikkamerkki 3">
            <a:extLst>
              <a:ext uri="{FF2B5EF4-FFF2-40B4-BE49-F238E27FC236}">
                <a16:creationId xmlns:a16="http://schemas.microsoft.com/office/drawing/2014/main" id="{018DBB4E-D5C4-CD47-88DA-8A7D5ECEF6F5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401977" y="2815222"/>
            <a:ext cx="1625912" cy="65927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0" name="Tekstin paikkamerkki 3">
            <a:extLst>
              <a:ext uri="{FF2B5EF4-FFF2-40B4-BE49-F238E27FC236}">
                <a16:creationId xmlns:a16="http://schemas.microsoft.com/office/drawing/2014/main" id="{912858C9-7E81-DF41-96DB-4A52284F0552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985121" y="3510524"/>
            <a:ext cx="1625912" cy="32400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1" name="Tekstin paikkamerkki 3">
            <a:extLst>
              <a:ext uri="{FF2B5EF4-FFF2-40B4-BE49-F238E27FC236}">
                <a16:creationId xmlns:a16="http://schemas.microsoft.com/office/drawing/2014/main" id="{FF35434E-A6E5-2042-A4FD-BF54E4F954A6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698084" y="3510524"/>
            <a:ext cx="1625912" cy="32400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2" name="Tekstin paikkamerkki 3">
            <a:extLst>
              <a:ext uri="{FF2B5EF4-FFF2-40B4-BE49-F238E27FC236}">
                <a16:creationId xmlns:a16="http://schemas.microsoft.com/office/drawing/2014/main" id="{B6F2B817-7300-BA4C-B820-7EF3C1D882E7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406667" y="3510524"/>
            <a:ext cx="1625912" cy="32400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3" name="Tekstin paikkamerkki 3">
            <a:extLst>
              <a:ext uri="{FF2B5EF4-FFF2-40B4-BE49-F238E27FC236}">
                <a16:creationId xmlns:a16="http://schemas.microsoft.com/office/drawing/2014/main" id="{4CE3824D-1BF9-9541-9FF9-EEA78BB10613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980431" y="3942572"/>
            <a:ext cx="1625912" cy="32400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4" name="Tekstin paikkamerkki 3">
            <a:extLst>
              <a:ext uri="{FF2B5EF4-FFF2-40B4-BE49-F238E27FC236}">
                <a16:creationId xmlns:a16="http://schemas.microsoft.com/office/drawing/2014/main" id="{14DBDD3A-4F5D-C64B-A49D-27C8DF772A3B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693394" y="3942572"/>
            <a:ext cx="1625912" cy="32400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5" name="Tekstin paikkamerkki 3">
            <a:extLst>
              <a:ext uri="{FF2B5EF4-FFF2-40B4-BE49-F238E27FC236}">
                <a16:creationId xmlns:a16="http://schemas.microsoft.com/office/drawing/2014/main" id="{EF6FC875-9E79-324D-B9F7-6A8C3ECBD0C6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5401977" y="3942572"/>
            <a:ext cx="1625912" cy="32400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6" name="Tekstin paikkamerkki 3">
            <a:extLst>
              <a:ext uri="{FF2B5EF4-FFF2-40B4-BE49-F238E27FC236}">
                <a16:creationId xmlns:a16="http://schemas.microsoft.com/office/drawing/2014/main" id="{94B9E74B-3D2E-6846-9D27-8364AAE78F20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987586" y="4385112"/>
            <a:ext cx="1625912" cy="58738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7" name="Tekstin paikkamerkki 3">
            <a:extLst>
              <a:ext uri="{FF2B5EF4-FFF2-40B4-BE49-F238E27FC236}">
                <a16:creationId xmlns:a16="http://schemas.microsoft.com/office/drawing/2014/main" id="{5E6E54B3-C6CD-C647-B295-97ED9470268A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3700549" y="4385112"/>
            <a:ext cx="1625912" cy="58738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8" name="Tekstin paikkamerkki 3">
            <a:extLst>
              <a:ext uri="{FF2B5EF4-FFF2-40B4-BE49-F238E27FC236}">
                <a16:creationId xmlns:a16="http://schemas.microsoft.com/office/drawing/2014/main" id="{18ECE4BE-F62A-F247-9531-09468C85E40B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5409132" y="4385112"/>
            <a:ext cx="1625912" cy="58738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9" name="Tekstin paikkamerkki 3">
            <a:extLst>
              <a:ext uri="{FF2B5EF4-FFF2-40B4-BE49-F238E27FC236}">
                <a16:creationId xmlns:a16="http://schemas.microsoft.com/office/drawing/2014/main" id="{2ECC754E-8C9F-134F-AF46-49068DA7370C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985121" y="5482793"/>
            <a:ext cx="1625912" cy="5119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0" name="Tekstin paikkamerkki 3">
            <a:extLst>
              <a:ext uri="{FF2B5EF4-FFF2-40B4-BE49-F238E27FC236}">
                <a16:creationId xmlns:a16="http://schemas.microsoft.com/office/drawing/2014/main" id="{C9E319E6-7BE9-DA4B-8E31-A58F5FBC27D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98084" y="5482793"/>
            <a:ext cx="1625912" cy="5119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1" name="Tekstin paikkamerkki 3">
            <a:extLst>
              <a:ext uri="{FF2B5EF4-FFF2-40B4-BE49-F238E27FC236}">
                <a16:creationId xmlns:a16="http://schemas.microsoft.com/office/drawing/2014/main" id="{67C93876-2FDB-8745-B87B-48899B6065B5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5406667" y="5482793"/>
            <a:ext cx="1625912" cy="5119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2" name="Tekstin paikkamerkki 3">
            <a:extLst>
              <a:ext uri="{FF2B5EF4-FFF2-40B4-BE49-F238E27FC236}">
                <a16:creationId xmlns:a16="http://schemas.microsoft.com/office/drawing/2014/main" id="{2648D8EE-AB81-0F4A-8DA3-D10D32596BBC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2001259" y="6838009"/>
            <a:ext cx="1625912" cy="5119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4" name="Tekstin paikkamerkki 3">
            <a:extLst>
              <a:ext uri="{FF2B5EF4-FFF2-40B4-BE49-F238E27FC236}">
                <a16:creationId xmlns:a16="http://schemas.microsoft.com/office/drawing/2014/main" id="{03BF8158-EB83-394B-9C1A-37071AF8E970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714222" y="6838009"/>
            <a:ext cx="1625912" cy="5119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5" name="Tekstin paikkamerkki 3">
            <a:extLst>
              <a:ext uri="{FF2B5EF4-FFF2-40B4-BE49-F238E27FC236}">
                <a16:creationId xmlns:a16="http://schemas.microsoft.com/office/drawing/2014/main" id="{2D8BA056-C068-0D47-B103-5D6A7DE59220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422805" y="6838009"/>
            <a:ext cx="1625912" cy="5119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5" name="Tekstin paikkamerkki 3">
            <a:extLst>
              <a:ext uri="{FF2B5EF4-FFF2-40B4-BE49-F238E27FC236}">
                <a16:creationId xmlns:a16="http://schemas.microsoft.com/office/drawing/2014/main" id="{7D53B2CE-23F1-274D-8734-66B03D2765E6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980431" y="7485419"/>
            <a:ext cx="1625912" cy="5119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6" name="Tekstin paikkamerkki 3">
            <a:extLst>
              <a:ext uri="{FF2B5EF4-FFF2-40B4-BE49-F238E27FC236}">
                <a16:creationId xmlns:a16="http://schemas.microsoft.com/office/drawing/2014/main" id="{F62A8999-75C7-F24A-A8F7-5D78C90C35B6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3693394" y="7485419"/>
            <a:ext cx="1625912" cy="5119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7" name="Tekstin paikkamerkki 3">
            <a:extLst>
              <a:ext uri="{FF2B5EF4-FFF2-40B4-BE49-F238E27FC236}">
                <a16:creationId xmlns:a16="http://schemas.microsoft.com/office/drawing/2014/main" id="{0779338C-BD99-A042-A53B-19D0C7B3990C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5401977" y="7485419"/>
            <a:ext cx="1625912" cy="5119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8" name="Tekstin paikkamerkki 3">
            <a:extLst>
              <a:ext uri="{FF2B5EF4-FFF2-40B4-BE49-F238E27FC236}">
                <a16:creationId xmlns:a16="http://schemas.microsoft.com/office/drawing/2014/main" id="{C8EF8436-912B-EE46-ACEE-4E5DAAAAE4EC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2001259" y="8080028"/>
            <a:ext cx="1625912" cy="25599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9" name="Tekstin paikkamerkki 3">
            <a:extLst>
              <a:ext uri="{FF2B5EF4-FFF2-40B4-BE49-F238E27FC236}">
                <a16:creationId xmlns:a16="http://schemas.microsoft.com/office/drawing/2014/main" id="{7296B461-08F3-F748-AE59-AC89B90FF138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3714222" y="8080028"/>
            <a:ext cx="1625912" cy="25599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0" name="Tekstin paikkamerkki 3">
            <a:extLst>
              <a:ext uri="{FF2B5EF4-FFF2-40B4-BE49-F238E27FC236}">
                <a16:creationId xmlns:a16="http://schemas.microsoft.com/office/drawing/2014/main" id="{ADD81F14-CFA1-3543-982C-41C739F46D25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5422805" y="8080028"/>
            <a:ext cx="1625912" cy="25599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1" name="Tekstin paikkamerkki 3">
            <a:extLst>
              <a:ext uri="{FF2B5EF4-FFF2-40B4-BE49-F238E27FC236}">
                <a16:creationId xmlns:a16="http://schemas.microsoft.com/office/drawing/2014/main" id="{E3B0D6BD-8BE8-3A4B-9613-7F9A799A0696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1980431" y="8476370"/>
            <a:ext cx="1625912" cy="737242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2" name="Tekstin paikkamerkki 3">
            <a:extLst>
              <a:ext uri="{FF2B5EF4-FFF2-40B4-BE49-F238E27FC236}">
                <a16:creationId xmlns:a16="http://schemas.microsoft.com/office/drawing/2014/main" id="{43DE768B-D407-6944-8203-820E7F701156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3693394" y="8476370"/>
            <a:ext cx="1625912" cy="737242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3" name="Tekstin paikkamerkki 3">
            <a:extLst>
              <a:ext uri="{FF2B5EF4-FFF2-40B4-BE49-F238E27FC236}">
                <a16:creationId xmlns:a16="http://schemas.microsoft.com/office/drawing/2014/main" id="{330A3B4E-0750-B24A-BECB-D2D5FCE526A8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5401977" y="8476370"/>
            <a:ext cx="1625912" cy="737242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4" name="Tekstin paikkamerkki 3">
            <a:extLst>
              <a:ext uri="{FF2B5EF4-FFF2-40B4-BE49-F238E27FC236}">
                <a16:creationId xmlns:a16="http://schemas.microsoft.com/office/drawing/2014/main" id="{37C7DCA9-677F-9948-86E8-910B98402939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2001259" y="9306244"/>
            <a:ext cx="1625912" cy="38633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5" name="Tekstin paikkamerkki 3">
            <a:extLst>
              <a:ext uri="{FF2B5EF4-FFF2-40B4-BE49-F238E27FC236}">
                <a16:creationId xmlns:a16="http://schemas.microsoft.com/office/drawing/2014/main" id="{71BDEC00-A2E8-BB46-937B-5BF0F0EAAFA0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3714222" y="9306244"/>
            <a:ext cx="1625912" cy="38633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6" name="Tekstin paikkamerkki 3">
            <a:extLst>
              <a:ext uri="{FF2B5EF4-FFF2-40B4-BE49-F238E27FC236}">
                <a16:creationId xmlns:a16="http://schemas.microsoft.com/office/drawing/2014/main" id="{CD9B4DB1-6FE1-B242-B0E3-3DFFCA0E9483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5422805" y="9306244"/>
            <a:ext cx="1625912" cy="38633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7" name="Tekstin paikkamerkki 3">
            <a:extLst>
              <a:ext uri="{FF2B5EF4-FFF2-40B4-BE49-F238E27FC236}">
                <a16:creationId xmlns:a16="http://schemas.microsoft.com/office/drawing/2014/main" id="{9B5573C5-7B52-B14A-8A2F-E659B877901E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1965882" y="9774260"/>
            <a:ext cx="1625912" cy="40957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8" name="Tekstin paikkamerkki 3">
            <a:extLst>
              <a:ext uri="{FF2B5EF4-FFF2-40B4-BE49-F238E27FC236}">
                <a16:creationId xmlns:a16="http://schemas.microsoft.com/office/drawing/2014/main" id="{20EAA403-3FD1-374E-849F-ECA8C8C63C6A}"/>
              </a:ext>
            </a:extLst>
          </p:cNvPr>
          <p:cNvSpPr>
            <a:spLocks noGrp="1"/>
          </p:cNvSpPr>
          <p:nvPr>
            <p:ph type="body" sz="quarter" idx="102" hasCustomPrompt="1"/>
          </p:nvPr>
        </p:nvSpPr>
        <p:spPr>
          <a:xfrm>
            <a:off x="3678845" y="9774260"/>
            <a:ext cx="1625912" cy="40957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9" name="Tekstin paikkamerkki 3">
            <a:extLst>
              <a:ext uri="{FF2B5EF4-FFF2-40B4-BE49-F238E27FC236}">
                <a16:creationId xmlns:a16="http://schemas.microsoft.com/office/drawing/2014/main" id="{AAA2CA90-85D3-3B4F-88FF-C97210727A13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5387428" y="9774260"/>
            <a:ext cx="1625912" cy="40957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74" name="Tekstin paikkamerkki 3">
            <a:extLst>
              <a:ext uri="{FF2B5EF4-FFF2-40B4-BE49-F238E27FC236}">
                <a16:creationId xmlns:a16="http://schemas.microsoft.com/office/drawing/2014/main" id="{F37C7928-B739-A14D-B572-6C04C8F5AC48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1980431" y="2423713"/>
            <a:ext cx="1625912" cy="324008"/>
          </a:xfrm>
        </p:spPr>
        <p:txBody>
          <a:bodyPr lIns="90000">
            <a:noAutofit/>
          </a:bodyPr>
          <a:lstStyle>
            <a:lvl1pPr marL="0" indent="0">
              <a:buNone/>
              <a:defRPr sz="1400" b="1"/>
            </a:lvl1pPr>
          </a:lstStyle>
          <a:p>
            <a:r>
              <a:rPr lang="fi-FI" dirty="0"/>
              <a:t>Pankin nimi…</a:t>
            </a:r>
          </a:p>
        </p:txBody>
      </p:sp>
      <p:sp>
        <p:nvSpPr>
          <p:cNvPr id="80" name="Tekstin paikkamerkki 3">
            <a:extLst>
              <a:ext uri="{FF2B5EF4-FFF2-40B4-BE49-F238E27FC236}">
                <a16:creationId xmlns:a16="http://schemas.microsoft.com/office/drawing/2014/main" id="{C34631F2-F16B-1442-B9B6-EAB6A2F57EE4}"/>
              </a:ext>
            </a:extLst>
          </p:cNvPr>
          <p:cNvSpPr>
            <a:spLocks noGrp="1"/>
          </p:cNvSpPr>
          <p:nvPr>
            <p:ph type="body" sz="quarter" idx="105" hasCustomPrompt="1"/>
          </p:nvPr>
        </p:nvSpPr>
        <p:spPr>
          <a:xfrm>
            <a:off x="3693394" y="2423713"/>
            <a:ext cx="1625912" cy="324008"/>
          </a:xfrm>
        </p:spPr>
        <p:txBody>
          <a:bodyPr lIns="90000">
            <a:noAutofit/>
          </a:bodyPr>
          <a:lstStyle>
            <a:lvl1pPr marL="0" indent="0">
              <a:buNone/>
              <a:defRPr sz="1400" b="1"/>
            </a:lvl1pPr>
          </a:lstStyle>
          <a:p>
            <a:r>
              <a:rPr lang="fi-FI" dirty="0"/>
              <a:t>Pankin nimi…</a:t>
            </a:r>
          </a:p>
        </p:txBody>
      </p:sp>
      <p:sp>
        <p:nvSpPr>
          <p:cNvPr id="81" name="Tekstin paikkamerkki 3">
            <a:extLst>
              <a:ext uri="{FF2B5EF4-FFF2-40B4-BE49-F238E27FC236}">
                <a16:creationId xmlns:a16="http://schemas.microsoft.com/office/drawing/2014/main" id="{B026552E-EC39-B948-B41C-3D43AA799D32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5401977" y="2423713"/>
            <a:ext cx="1625912" cy="324008"/>
          </a:xfrm>
        </p:spPr>
        <p:txBody>
          <a:bodyPr lIns="90000">
            <a:noAutofit/>
          </a:bodyPr>
          <a:lstStyle>
            <a:lvl1pPr marL="0" indent="0">
              <a:buNone/>
              <a:defRPr sz="1400" b="1"/>
            </a:lvl1pPr>
          </a:lstStyle>
          <a:p>
            <a:r>
              <a:rPr lang="fi-FI" dirty="0"/>
              <a:t>Pankin nimi…</a:t>
            </a:r>
          </a:p>
        </p:txBody>
      </p:sp>
    </p:spTree>
    <p:extLst>
      <p:ext uri="{BB962C8B-B14F-4D97-AF65-F5344CB8AC3E}">
        <p14:creationId xmlns:p14="http://schemas.microsoft.com/office/powerpoint/2010/main" val="244753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>
            <a:extLst>
              <a:ext uri="{FF2B5EF4-FFF2-40B4-BE49-F238E27FC236}">
                <a16:creationId xmlns:a16="http://schemas.microsoft.com/office/drawing/2014/main" id="{0BBD5C72-DE0A-CF43-A9F4-D43D2B76DE6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47" name="AutoShape 3">
              <a:extLst>
                <a:ext uri="{FF2B5EF4-FFF2-40B4-BE49-F238E27FC236}">
                  <a16:creationId xmlns:a16="http://schemas.microsoft.com/office/drawing/2014/main" id="{864D9418-1D3D-774A-9C63-03F17EF7EFC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99524D74-A699-BE4A-96F0-D43C7EA5E0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Rectangle 6">
              <a:extLst>
                <a:ext uri="{FF2B5EF4-FFF2-40B4-BE49-F238E27FC236}">
                  <a16:creationId xmlns:a16="http://schemas.microsoft.com/office/drawing/2014/main" id="{C372EA9F-CB67-D641-AA90-97705CEC6B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150EB429-B161-5849-BE44-80337A5356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Rectangle 8">
              <a:extLst>
                <a:ext uri="{FF2B5EF4-FFF2-40B4-BE49-F238E27FC236}">
                  <a16:creationId xmlns:a16="http://schemas.microsoft.com/office/drawing/2014/main" id="{0560398C-377A-A447-BE54-672ED389EA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Rectangle 9">
              <a:extLst>
                <a:ext uri="{FF2B5EF4-FFF2-40B4-BE49-F238E27FC236}">
                  <a16:creationId xmlns:a16="http://schemas.microsoft.com/office/drawing/2014/main" id="{12564EC8-0EE6-B543-985B-B5FEE9F5E2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Rectangle 10">
              <a:extLst>
                <a:ext uri="{FF2B5EF4-FFF2-40B4-BE49-F238E27FC236}">
                  <a16:creationId xmlns:a16="http://schemas.microsoft.com/office/drawing/2014/main" id="{56424F0B-718E-B342-8ECD-77327A8DB1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Rectangle 11">
              <a:extLst>
                <a:ext uri="{FF2B5EF4-FFF2-40B4-BE49-F238E27FC236}">
                  <a16:creationId xmlns:a16="http://schemas.microsoft.com/office/drawing/2014/main" id="{C2BFA2C6-0EA7-C645-BA40-6C63FEEB47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284D51F4-ADED-FD4E-9D19-FC8C3BFA5D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1883993"/>
              </p:ext>
            </p:extLst>
          </p:nvPr>
        </p:nvGraphicFramePr>
        <p:xfrm>
          <a:off x="373607" y="738188"/>
          <a:ext cx="6727315" cy="9505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5010">
                  <a:extLst>
                    <a:ext uri="{9D8B030D-6E8A-4147-A177-3AD203B41FA5}">
                      <a16:colId xmlns:a16="http://schemas.microsoft.com/office/drawing/2014/main" val="418954341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  <a:gridCol w="1723291">
                  <a:extLst>
                    <a:ext uri="{9D8B030D-6E8A-4147-A177-3AD203B41FA5}">
                      <a16:colId xmlns:a16="http://schemas.microsoft.com/office/drawing/2014/main" val="2426138364"/>
                    </a:ext>
                  </a:extLst>
                </a:gridCol>
                <a:gridCol w="1690822">
                  <a:extLst>
                    <a:ext uri="{9D8B030D-6E8A-4147-A177-3AD203B41FA5}">
                      <a16:colId xmlns:a16="http://schemas.microsoft.com/office/drawing/2014/main" val="3081903714"/>
                    </a:ext>
                  </a:extLst>
                </a:gridCol>
              </a:tblGrid>
              <a:tr h="485068">
                <a:tc>
                  <a:txBody>
                    <a:bodyPr/>
                    <a:lstStyle/>
                    <a:p>
                      <a:pPr algn="ctr"/>
                      <a:endParaRPr lang="fi-FI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Pankki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Pankki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Pankki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50277"/>
                  </a:ext>
                </a:extLst>
              </a:tr>
              <a:tr h="835067">
                <a:tc>
                  <a:txBody>
                    <a:bodyPr/>
                    <a:lstStyle/>
                    <a:p>
                      <a:pPr algn="ctr"/>
                      <a:r>
                        <a:rPr lang="fi-FI" sz="1200" b="1" u="none" dirty="0">
                          <a:solidFill>
                            <a:schemeClr val="bg1"/>
                          </a:solidFill>
                        </a:rPr>
                        <a:t>Säästötili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050082"/>
                  </a:ext>
                </a:extLst>
              </a:tr>
              <a:tr h="513311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Saldon vähimmäismäärä avattaessa tili?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  <a:tr h="6320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Saldon vähimmäismäärä kuukaudessa?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63645"/>
                  </a:ext>
                </a:extLst>
              </a:tr>
              <a:tr h="424041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Kuukausimaksu?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673522"/>
                  </a:ext>
                </a:extLst>
              </a:tr>
              <a:tr h="429101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Maksuttomien nostojen tai tilisiirtojen määrä kuukaudessa?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56129"/>
                  </a:ext>
                </a:extLst>
              </a:tr>
              <a:tr h="401176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Korko?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97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Talletusaika?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28705"/>
                  </a:ext>
                </a:extLst>
              </a:tr>
              <a:tr h="742292">
                <a:tc>
                  <a:txBody>
                    <a:bodyPr/>
                    <a:lstStyle/>
                    <a:p>
                      <a:pPr algn="ctr"/>
                      <a:r>
                        <a:rPr lang="fi-FI" sz="1200" b="1" u="none" dirty="0" err="1">
                          <a:solidFill>
                            <a:schemeClr val="bg1"/>
                          </a:solidFill>
                        </a:rPr>
                        <a:t>Debit</a:t>
                      </a:r>
                      <a:r>
                        <a:rPr lang="fi-FI" sz="1200" b="1" u="none" dirty="0">
                          <a:solidFill>
                            <a:schemeClr val="bg1"/>
                          </a:solidFill>
                        </a:rPr>
                        <a:t>-kortti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52562"/>
                  </a:ext>
                </a:extLst>
              </a:tr>
              <a:tr h="742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Kuukausimaksu?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566394"/>
                  </a:ext>
                </a:extLst>
              </a:tr>
              <a:tr h="957968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Alennukset ja bonukset?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7787"/>
                  </a:ext>
                </a:extLst>
              </a:tr>
              <a:tr h="954376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Pankkiautomaattien sijainti ja määrä?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058835"/>
                  </a:ext>
                </a:extLst>
              </a:tr>
              <a:tr h="840589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Käteisnostojen vaatimukset ja rajoitukset?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88186"/>
                  </a:ext>
                </a:extLst>
              </a:tr>
              <a:tr h="653307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Käyttö ulkomailla?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120705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33002333-4E37-3446-BE69-9A8FFEC253F4}"/>
              </a:ext>
            </a:extLst>
          </p:cNvPr>
          <p:cNvSpPr txBox="1">
            <a:spLocks/>
          </p:cNvSpPr>
          <p:nvPr userDrawn="1"/>
        </p:nvSpPr>
        <p:spPr>
          <a:xfrm>
            <a:off x="400322" y="18108"/>
            <a:ext cx="2300190" cy="53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baseline="0">
                <a:solidFill>
                  <a:srgbClr val="FD820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fi-FI" sz="1400" dirty="0">
                <a:solidFill>
                  <a:srgbClr val="FD8204"/>
                </a:solidFill>
              </a:rPr>
              <a:t>Oma talous haltuun</a:t>
            </a:r>
            <a:endParaRPr lang="en-US" sz="1400" dirty="0">
              <a:solidFill>
                <a:srgbClr val="FD8204"/>
              </a:solidFill>
            </a:endParaRPr>
          </a:p>
        </p:txBody>
      </p:sp>
      <p:sp>
        <p:nvSpPr>
          <p:cNvPr id="18" name="Tekstin paikkamerkki 3">
            <a:extLst>
              <a:ext uri="{FF2B5EF4-FFF2-40B4-BE49-F238E27FC236}">
                <a16:creationId xmlns:a16="http://schemas.microsoft.com/office/drawing/2014/main" id="{2292BF6F-F05D-7C40-8015-5ECF12738DE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985121" y="2106340"/>
            <a:ext cx="1625912" cy="53811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19" name="Tekstin paikkamerkki 3">
            <a:extLst>
              <a:ext uri="{FF2B5EF4-FFF2-40B4-BE49-F238E27FC236}">
                <a16:creationId xmlns:a16="http://schemas.microsoft.com/office/drawing/2014/main" id="{325132DC-3950-5345-92FD-52B73FB57C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698084" y="2106340"/>
            <a:ext cx="1625912" cy="53811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0" name="Tekstin paikkamerkki 3">
            <a:extLst>
              <a:ext uri="{FF2B5EF4-FFF2-40B4-BE49-F238E27FC236}">
                <a16:creationId xmlns:a16="http://schemas.microsoft.com/office/drawing/2014/main" id="{497B6341-5CF8-7042-9376-8A11F92332A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406667" y="2106340"/>
            <a:ext cx="1625912" cy="53811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1" name="Tekstin paikkamerkki 3">
            <a:extLst>
              <a:ext uri="{FF2B5EF4-FFF2-40B4-BE49-F238E27FC236}">
                <a16:creationId xmlns:a16="http://schemas.microsoft.com/office/drawing/2014/main" id="{9BC189AF-7A84-6A48-834C-2F47A0B68BB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80431" y="2720358"/>
            <a:ext cx="1625912" cy="53811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2" name="Tekstin paikkamerkki 3">
            <a:extLst>
              <a:ext uri="{FF2B5EF4-FFF2-40B4-BE49-F238E27FC236}">
                <a16:creationId xmlns:a16="http://schemas.microsoft.com/office/drawing/2014/main" id="{EEF7CE21-1696-E74E-97F8-CEB87864DC3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693394" y="2720358"/>
            <a:ext cx="1625912" cy="53811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3" name="Tekstin paikkamerkki 3">
            <a:extLst>
              <a:ext uri="{FF2B5EF4-FFF2-40B4-BE49-F238E27FC236}">
                <a16:creationId xmlns:a16="http://schemas.microsoft.com/office/drawing/2014/main" id="{CB5E0B6D-6678-7E48-8B36-4715D777FB2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401977" y="2720358"/>
            <a:ext cx="1625912" cy="53811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4" name="Tekstin paikkamerkki 3">
            <a:extLst>
              <a:ext uri="{FF2B5EF4-FFF2-40B4-BE49-F238E27FC236}">
                <a16:creationId xmlns:a16="http://schemas.microsoft.com/office/drawing/2014/main" id="{019871A6-10FA-704C-97F1-C2B95F46F53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985121" y="3353037"/>
            <a:ext cx="1625912" cy="33747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5" name="Tekstin paikkamerkki 3">
            <a:extLst>
              <a:ext uri="{FF2B5EF4-FFF2-40B4-BE49-F238E27FC236}">
                <a16:creationId xmlns:a16="http://schemas.microsoft.com/office/drawing/2014/main" id="{C578AFD3-FC39-D248-96A6-2D2173DE483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698084" y="3353037"/>
            <a:ext cx="1625912" cy="33747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6" name="Tekstin paikkamerkki 3">
            <a:extLst>
              <a:ext uri="{FF2B5EF4-FFF2-40B4-BE49-F238E27FC236}">
                <a16:creationId xmlns:a16="http://schemas.microsoft.com/office/drawing/2014/main" id="{0D61E9DA-E7F7-C245-8FBD-AC02E702E22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06667" y="3353037"/>
            <a:ext cx="1625912" cy="33747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1" name="Tekstin paikkamerkki 3">
            <a:extLst>
              <a:ext uri="{FF2B5EF4-FFF2-40B4-BE49-F238E27FC236}">
                <a16:creationId xmlns:a16="http://schemas.microsoft.com/office/drawing/2014/main" id="{2A831964-7FB3-9943-88D8-3E399902B69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985121" y="3798315"/>
            <a:ext cx="1625912" cy="62138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2" name="Tekstin paikkamerkki 3">
            <a:extLst>
              <a:ext uri="{FF2B5EF4-FFF2-40B4-BE49-F238E27FC236}">
                <a16:creationId xmlns:a16="http://schemas.microsoft.com/office/drawing/2014/main" id="{3A62CB1E-9BA4-5E42-82D2-1787D4692B72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698084" y="3798315"/>
            <a:ext cx="1625912" cy="62138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3" name="Tekstin paikkamerkki 3">
            <a:extLst>
              <a:ext uri="{FF2B5EF4-FFF2-40B4-BE49-F238E27FC236}">
                <a16:creationId xmlns:a16="http://schemas.microsoft.com/office/drawing/2014/main" id="{EE5FE0A6-5556-D342-A117-9571BC70576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06667" y="3798315"/>
            <a:ext cx="1625912" cy="621388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4" name="Tekstin paikkamerkki 3">
            <a:extLst>
              <a:ext uri="{FF2B5EF4-FFF2-40B4-BE49-F238E27FC236}">
                <a16:creationId xmlns:a16="http://schemas.microsoft.com/office/drawing/2014/main" id="{1DC792E1-4E30-2F47-8841-CD2316F91A60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005781" y="4634745"/>
            <a:ext cx="1625912" cy="351915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5" name="Tekstin paikkamerkki 3">
            <a:extLst>
              <a:ext uri="{FF2B5EF4-FFF2-40B4-BE49-F238E27FC236}">
                <a16:creationId xmlns:a16="http://schemas.microsoft.com/office/drawing/2014/main" id="{ADA056E8-0E55-2F4B-9EB3-85503BF8F1A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718744" y="4634745"/>
            <a:ext cx="1625912" cy="351915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6" name="Tekstin paikkamerkki 3">
            <a:extLst>
              <a:ext uri="{FF2B5EF4-FFF2-40B4-BE49-F238E27FC236}">
                <a16:creationId xmlns:a16="http://schemas.microsoft.com/office/drawing/2014/main" id="{9C0FF9BE-576D-CE47-B8AD-7F533221B3AC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427327" y="4634745"/>
            <a:ext cx="1625912" cy="351915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7" name="Tekstin paikkamerkki 3">
            <a:extLst>
              <a:ext uri="{FF2B5EF4-FFF2-40B4-BE49-F238E27FC236}">
                <a16:creationId xmlns:a16="http://schemas.microsoft.com/office/drawing/2014/main" id="{811C6FCD-A07C-2546-AC5F-3B5D95D38FA1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028434" y="5039405"/>
            <a:ext cx="1625912" cy="324527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8" name="Tekstin paikkamerkki 3">
            <a:extLst>
              <a:ext uri="{FF2B5EF4-FFF2-40B4-BE49-F238E27FC236}">
                <a16:creationId xmlns:a16="http://schemas.microsoft.com/office/drawing/2014/main" id="{F4502E57-3369-294D-847A-2DDA50122F3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741397" y="5039405"/>
            <a:ext cx="1625912" cy="324527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9" name="Tekstin paikkamerkki 3">
            <a:extLst>
              <a:ext uri="{FF2B5EF4-FFF2-40B4-BE49-F238E27FC236}">
                <a16:creationId xmlns:a16="http://schemas.microsoft.com/office/drawing/2014/main" id="{988D639F-0B9C-E242-A2AD-9B23610C8D19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449980" y="5039405"/>
            <a:ext cx="1625912" cy="324527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0" name="Tekstin paikkamerkki 3">
            <a:extLst>
              <a:ext uri="{FF2B5EF4-FFF2-40B4-BE49-F238E27FC236}">
                <a16:creationId xmlns:a16="http://schemas.microsoft.com/office/drawing/2014/main" id="{14D1C36D-7B61-2440-ACF3-84CEBA2FCF1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005781" y="6098463"/>
            <a:ext cx="1625912" cy="66913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1" name="Tekstin paikkamerkki 3">
            <a:extLst>
              <a:ext uri="{FF2B5EF4-FFF2-40B4-BE49-F238E27FC236}">
                <a16:creationId xmlns:a16="http://schemas.microsoft.com/office/drawing/2014/main" id="{471C5739-656A-D34D-B3FD-140F9D1BB8F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718744" y="6098463"/>
            <a:ext cx="1625912" cy="66913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2" name="Tekstin paikkamerkki 3">
            <a:extLst>
              <a:ext uri="{FF2B5EF4-FFF2-40B4-BE49-F238E27FC236}">
                <a16:creationId xmlns:a16="http://schemas.microsoft.com/office/drawing/2014/main" id="{E642F44A-D9F6-294D-9C0B-56EE6FBA7BD6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5427327" y="6098463"/>
            <a:ext cx="1625912" cy="66913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3" name="Tekstin paikkamerkki 3">
            <a:extLst>
              <a:ext uri="{FF2B5EF4-FFF2-40B4-BE49-F238E27FC236}">
                <a16:creationId xmlns:a16="http://schemas.microsoft.com/office/drawing/2014/main" id="{F1A1CD30-B3C5-6545-A061-C10C1F268AA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980431" y="6858868"/>
            <a:ext cx="1625912" cy="86409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4" name="Tekstin paikkamerkki 3">
            <a:extLst>
              <a:ext uri="{FF2B5EF4-FFF2-40B4-BE49-F238E27FC236}">
                <a16:creationId xmlns:a16="http://schemas.microsoft.com/office/drawing/2014/main" id="{09402B8E-7AEF-524C-8242-7811F985B12B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693394" y="6858868"/>
            <a:ext cx="1625912" cy="86409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45" name="Tekstin paikkamerkki 3">
            <a:extLst>
              <a:ext uri="{FF2B5EF4-FFF2-40B4-BE49-F238E27FC236}">
                <a16:creationId xmlns:a16="http://schemas.microsoft.com/office/drawing/2014/main" id="{2EF44550-17EC-5047-B46C-97FC216BB40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401977" y="6858868"/>
            <a:ext cx="1625912" cy="86409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5" name="Tekstin paikkamerkki 3">
            <a:extLst>
              <a:ext uri="{FF2B5EF4-FFF2-40B4-BE49-F238E27FC236}">
                <a16:creationId xmlns:a16="http://schemas.microsoft.com/office/drawing/2014/main" id="{F0714EDA-D809-AC4D-B99C-1C05235DFAA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980431" y="7818002"/>
            <a:ext cx="1625912" cy="829752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6" name="Tekstin paikkamerkki 3">
            <a:extLst>
              <a:ext uri="{FF2B5EF4-FFF2-40B4-BE49-F238E27FC236}">
                <a16:creationId xmlns:a16="http://schemas.microsoft.com/office/drawing/2014/main" id="{46CFA74D-E6D7-D248-8B38-D85D258FA642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3693394" y="7818002"/>
            <a:ext cx="1625912" cy="829752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7" name="Tekstin paikkamerkki 3">
            <a:extLst>
              <a:ext uri="{FF2B5EF4-FFF2-40B4-BE49-F238E27FC236}">
                <a16:creationId xmlns:a16="http://schemas.microsoft.com/office/drawing/2014/main" id="{651EEE91-CEAE-5F45-BD71-9D7C2260C831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401977" y="7818002"/>
            <a:ext cx="1625912" cy="829752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8" name="Tekstin paikkamerkki 3">
            <a:extLst>
              <a:ext uri="{FF2B5EF4-FFF2-40B4-BE49-F238E27FC236}">
                <a16:creationId xmlns:a16="http://schemas.microsoft.com/office/drawing/2014/main" id="{9FD41A89-F820-654E-B2F0-7C9BBB3CFB5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990772" y="8791886"/>
            <a:ext cx="1625912" cy="65927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59" name="Tekstin paikkamerkki 3">
            <a:extLst>
              <a:ext uri="{FF2B5EF4-FFF2-40B4-BE49-F238E27FC236}">
                <a16:creationId xmlns:a16="http://schemas.microsoft.com/office/drawing/2014/main" id="{0ECE41D6-93CF-FC48-9105-EE346C0BFD36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703735" y="8791886"/>
            <a:ext cx="1625912" cy="65927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0" name="Tekstin paikkamerkki 3">
            <a:extLst>
              <a:ext uri="{FF2B5EF4-FFF2-40B4-BE49-F238E27FC236}">
                <a16:creationId xmlns:a16="http://schemas.microsoft.com/office/drawing/2014/main" id="{D86CB821-CA1C-6944-9AB1-ED6AFA862B4B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412318" y="8791886"/>
            <a:ext cx="1625912" cy="65927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1" name="Tekstin paikkamerkki 3">
            <a:extLst>
              <a:ext uri="{FF2B5EF4-FFF2-40B4-BE49-F238E27FC236}">
                <a16:creationId xmlns:a16="http://schemas.microsoft.com/office/drawing/2014/main" id="{B88AA69C-709A-A54E-9377-D6E92147B1D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976262" y="9627532"/>
            <a:ext cx="1625912" cy="534597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2" name="Tekstin paikkamerkki 3">
            <a:extLst>
              <a:ext uri="{FF2B5EF4-FFF2-40B4-BE49-F238E27FC236}">
                <a16:creationId xmlns:a16="http://schemas.microsoft.com/office/drawing/2014/main" id="{2751CB90-9DF7-D74E-BFD9-6FCCA9F9B9D1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689225" y="9627532"/>
            <a:ext cx="1625912" cy="534597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63" name="Tekstin paikkamerkki 3">
            <a:extLst>
              <a:ext uri="{FF2B5EF4-FFF2-40B4-BE49-F238E27FC236}">
                <a16:creationId xmlns:a16="http://schemas.microsoft.com/office/drawing/2014/main" id="{783DF0B2-7ED6-7849-85B1-88B2F0C7DB49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397808" y="9627532"/>
            <a:ext cx="1625912" cy="534597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</p:spTree>
    <p:extLst>
      <p:ext uri="{BB962C8B-B14F-4D97-AF65-F5344CB8AC3E}">
        <p14:creationId xmlns:p14="http://schemas.microsoft.com/office/powerpoint/2010/main" val="214244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>
            <a:extLst>
              <a:ext uri="{FF2B5EF4-FFF2-40B4-BE49-F238E27FC236}">
                <a16:creationId xmlns:a16="http://schemas.microsoft.com/office/drawing/2014/main" id="{0BBD5C72-DE0A-CF43-A9F4-D43D2B76DE6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47" name="AutoShape 3">
              <a:extLst>
                <a:ext uri="{FF2B5EF4-FFF2-40B4-BE49-F238E27FC236}">
                  <a16:creationId xmlns:a16="http://schemas.microsoft.com/office/drawing/2014/main" id="{864D9418-1D3D-774A-9C63-03F17EF7EFC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99524D74-A699-BE4A-96F0-D43C7EA5E0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Rectangle 6">
              <a:extLst>
                <a:ext uri="{FF2B5EF4-FFF2-40B4-BE49-F238E27FC236}">
                  <a16:creationId xmlns:a16="http://schemas.microsoft.com/office/drawing/2014/main" id="{C372EA9F-CB67-D641-AA90-97705CEC6B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150EB429-B161-5849-BE44-80337A5356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Rectangle 8">
              <a:extLst>
                <a:ext uri="{FF2B5EF4-FFF2-40B4-BE49-F238E27FC236}">
                  <a16:creationId xmlns:a16="http://schemas.microsoft.com/office/drawing/2014/main" id="{0560398C-377A-A447-BE54-672ED389EA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Rectangle 9">
              <a:extLst>
                <a:ext uri="{FF2B5EF4-FFF2-40B4-BE49-F238E27FC236}">
                  <a16:creationId xmlns:a16="http://schemas.microsoft.com/office/drawing/2014/main" id="{12564EC8-0EE6-B543-985B-B5FEE9F5E2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Rectangle 10">
              <a:extLst>
                <a:ext uri="{FF2B5EF4-FFF2-40B4-BE49-F238E27FC236}">
                  <a16:creationId xmlns:a16="http://schemas.microsoft.com/office/drawing/2014/main" id="{56424F0B-718E-B342-8ECD-77327A8DB1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Rectangle 11">
              <a:extLst>
                <a:ext uri="{FF2B5EF4-FFF2-40B4-BE49-F238E27FC236}">
                  <a16:creationId xmlns:a16="http://schemas.microsoft.com/office/drawing/2014/main" id="{C2BFA2C6-0EA7-C645-BA40-6C63FEEB47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284D51F4-ADED-FD4E-9D19-FC8C3BFA5D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2980269"/>
              </p:ext>
            </p:extLst>
          </p:nvPr>
        </p:nvGraphicFramePr>
        <p:xfrm>
          <a:off x="373607" y="738188"/>
          <a:ext cx="6727315" cy="6264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5010">
                  <a:extLst>
                    <a:ext uri="{9D8B030D-6E8A-4147-A177-3AD203B41FA5}">
                      <a16:colId xmlns:a16="http://schemas.microsoft.com/office/drawing/2014/main" val="418954341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  <a:gridCol w="1723291">
                  <a:extLst>
                    <a:ext uri="{9D8B030D-6E8A-4147-A177-3AD203B41FA5}">
                      <a16:colId xmlns:a16="http://schemas.microsoft.com/office/drawing/2014/main" val="2426138364"/>
                    </a:ext>
                  </a:extLst>
                </a:gridCol>
                <a:gridCol w="1690822">
                  <a:extLst>
                    <a:ext uri="{9D8B030D-6E8A-4147-A177-3AD203B41FA5}">
                      <a16:colId xmlns:a16="http://schemas.microsoft.com/office/drawing/2014/main" val="3081903714"/>
                    </a:ext>
                  </a:extLst>
                </a:gridCol>
              </a:tblGrid>
              <a:tr h="543277">
                <a:tc>
                  <a:txBody>
                    <a:bodyPr/>
                    <a:lstStyle/>
                    <a:p>
                      <a:pPr algn="ctr"/>
                      <a:endParaRPr lang="fi-FI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Pankki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Pankki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Pankki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50277"/>
                  </a:ext>
                </a:extLst>
              </a:tr>
              <a:tr h="608851">
                <a:tc>
                  <a:txBody>
                    <a:bodyPr/>
                    <a:lstStyle/>
                    <a:p>
                      <a:pPr algn="ctr"/>
                      <a:r>
                        <a:rPr lang="fi-FI" sz="1200" b="1" u="none" dirty="0">
                          <a:solidFill>
                            <a:schemeClr val="bg1"/>
                          </a:solidFill>
                        </a:rPr>
                        <a:t>Verkko- ja mobiilipankki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204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050082"/>
                  </a:ext>
                </a:extLst>
              </a:tr>
              <a:tr h="574909">
                <a:tc>
                  <a:txBody>
                    <a:bodyPr/>
                    <a:lstStyle/>
                    <a:p>
                      <a:pPr algn="ctr"/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Onko käytössä?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  <a:tr h="707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dirty="0">
                          <a:solidFill>
                            <a:schemeClr val="bg1"/>
                          </a:solidFill>
                        </a:rPr>
                        <a:t>(pankki)tunnusten kuukausimaksu?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63645"/>
                  </a:ext>
                </a:extLst>
              </a:tr>
              <a:tr h="2077561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tx1"/>
                          </a:solidFill>
                        </a:rPr>
                        <a:t>Lisätietoja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73522"/>
                  </a:ext>
                </a:extLst>
              </a:tr>
              <a:tr h="816071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tx1"/>
                          </a:solidFill>
                        </a:rPr>
                        <a:t>Kuukausikulut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56129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fi-FI" sz="1400" b="1" dirty="0">
                          <a:solidFill>
                            <a:schemeClr val="tx1"/>
                          </a:solidFill>
                        </a:rPr>
                        <a:t>Vuosikulut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B8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9707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33002333-4E37-3446-BE69-9A8FFEC253F4}"/>
              </a:ext>
            </a:extLst>
          </p:cNvPr>
          <p:cNvSpPr txBox="1">
            <a:spLocks/>
          </p:cNvSpPr>
          <p:nvPr userDrawn="1"/>
        </p:nvSpPr>
        <p:spPr>
          <a:xfrm>
            <a:off x="400322" y="18108"/>
            <a:ext cx="2300190" cy="53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baseline="0">
                <a:solidFill>
                  <a:srgbClr val="FD820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fi-FI" sz="1400" dirty="0">
                <a:solidFill>
                  <a:srgbClr val="FD8204"/>
                </a:solidFill>
              </a:rPr>
              <a:t>Oma talous haltuun</a:t>
            </a:r>
            <a:endParaRPr lang="en-US" sz="1400" dirty="0">
              <a:solidFill>
                <a:srgbClr val="FD8204"/>
              </a:solidFill>
            </a:endParaRPr>
          </a:p>
        </p:txBody>
      </p:sp>
      <p:sp>
        <p:nvSpPr>
          <p:cNvPr id="14" name="Tekstin paikkamerkki 3">
            <a:extLst>
              <a:ext uri="{FF2B5EF4-FFF2-40B4-BE49-F238E27FC236}">
                <a16:creationId xmlns:a16="http://schemas.microsoft.com/office/drawing/2014/main" id="{A610E7BD-7C0A-5D49-ACD2-7842FE352E2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0704" y="3186460"/>
            <a:ext cx="1625912" cy="201622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17" name="Tekstin paikkamerkki 3">
            <a:extLst>
              <a:ext uri="{FF2B5EF4-FFF2-40B4-BE49-F238E27FC236}">
                <a16:creationId xmlns:a16="http://schemas.microsoft.com/office/drawing/2014/main" id="{59ECAEFA-5DDE-FA4D-A509-E336FEC1F45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23667" y="3186460"/>
            <a:ext cx="1625912" cy="201622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18" name="Tekstin paikkamerkki 3">
            <a:extLst>
              <a:ext uri="{FF2B5EF4-FFF2-40B4-BE49-F238E27FC236}">
                <a16:creationId xmlns:a16="http://schemas.microsoft.com/office/drawing/2014/main" id="{34AD0179-023B-114F-978F-2DE8B56A71B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32250" y="3186460"/>
            <a:ext cx="1625912" cy="2016224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19" name="Tekstin paikkamerkki 3">
            <a:extLst>
              <a:ext uri="{FF2B5EF4-FFF2-40B4-BE49-F238E27FC236}">
                <a16:creationId xmlns:a16="http://schemas.microsoft.com/office/drawing/2014/main" id="{49FAC975-BB6A-5F4F-81D5-9B28F8B5054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976262" y="5346700"/>
            <a:ext cx="1625912" cy="648072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0" name="Tekstin paikkamerkki 3">
            <a:extLst>
              <a:ext uri="{FF2B5EF4-FFF2-40B4-BE49-F238E27FC236}">
                <a16:creationId xmlns:a16="http://schemas.microsoft.com/office/drawing/2014/main" id="{A09183F1-A50D-B443-AE52-6CE32AAAA4F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689225" y="5346700"/>
            <a:ext cx="1625912" cy="648072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1" name="Tekstin paikkamerkki 3">
            <a:extLst>
              <a:ext uri="{FF2B5EF4-FFF2-40B4-BE49-F238E27FC236}">
                <a16:creationId xmlns:a16="http://schemas.microsoft.com/office/drawing/2014/main" id="{63B63708-CCC6-134B-9D02-C2D4AFE1D9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97808" y="5346700"/>
            <a:ext cx="1625912" cy="648072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2" name="Tekstin paikkamerkki 3">
            <a:extLst>
              <a:ext uri="{FF2B5EF4-FFF2-40B4-BE49-F238E27FC236}">
                <a16:creationId xmlns:a16="http://schemas.microsoft.com/office/drawing/2014/main" id="{5A55FE96-70C1-DA47-9BF7-0895405B6AE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029622" y="6138788"/>
            <a:ext cx="1625912" cy="7200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3" name="Tekstin paikkamerkki 3">
            <a:extLst>
              <a:ext uri="{FF2B5EF4-FFF2-40B4-BE49-F238E27FC236}">
                <a16:creationId xmlns:a16="http://schemas.microsoft.com/office/drawing/2014/main" id="{EC73F47F-3DCE-C845-9224-840AF330883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742585" y="6138788"/>
            <a:ext cx="1625912" cy="7200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4" name="Tekstin paikkamerkki 3">
            <a:extLst>
              <a:ext uri="{FF2B5EF4-FFF2-40B4-BE49-F238E27FC236}">
                <a16:creationId xmlns:a16="http://schemas.microsoft.com/office/drawing/2014/main" id="{1455C104-3B1A-D540-8F1A-6E78DFD1AB5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51168" y="6138788"/>
            <a:ext cx="1625912" cy="72008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5" name="Tekstin paikkamerkki 3">
            <a:extLst>
              <a:ext uri="{FF2B5EF4-FFF2-40B4-BE49-F238E27FC236}">
                <a16:creationId xmlns:a16="http://schemas.microsoft.com/office/drawing/2014/main" id="{0EB5C6C7-9C02-2A42-B134-1D7E91CAD8D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010704" y="2479528"/>
            <a:ext cx="1625912" cy="56291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6" name="Tekstin paikkamerkki 3">
            <a:extLst>
              <a:ext uri="{FF2B5EF4-FFF2-40B4-BE49-F238E27FC236}">
                <a16:creationId xmlns:a16="http://schemas.microsoft.com/office/drawing/2014/main" id="{F51150FE-EDF7-9241-8247-B6B26819FA9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723667" y="2479528"/>
            <a:ext cx="1625912" cy="56291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7" name="Tekstin paikkamerkki 3">
            <a:extLst>
              <a:ext uri="{FF2B5EF4-FFF2-40B4-BE49-F238E27FC236}">
                <a16:creationId xmlns:a16="http://schemas.microsoft.com/office/drawing/2014/main" id="{DFEB4494-EF4F-7443-9978-097183C86F0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32250" y="2479528"/>
            <a:ext cx="1625912" cy="56291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8" name="Tekstin paikkamerkki 3">
            <a:extLst>
              <a:ext uri="{FF2B5EF4-FFF2-40B4-BE49-F238E27FC236}">
                <a16:creationId xmlns:a16="http://schemas.microsoft.com/office/drawing/2014/main" id="{5C6586D4-9FB6-9945-A814-5A4972B8766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010704" y="1941418"/>
            <a:ext cx="1625912" cy="53811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29" name="Tekstin paikkamerkki 3">
            <a:extLst>
              <a:ext uri="{FF2B5EF4-FFF2-40B4-BE49-F238E27FC236}">
                <a16:creationId xmlns:a16="http://schemas.microsoft.com/office/drawing/2014/main" id="{645C9182-E478-9642-A232-996EFB93B19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723667" y="1941418"/>
            <a:ext cx="1625912" cy="53811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  <p:sp>
        <p:nvSpPr>
          <p:cNvPr id="30" name="Tekstin paikkamerkki 3">
            <a:extLst>
              <a:ext uri="{FF2B5EF4-FFF2-40B4-BE49-F238E27FC236}">
                <a16:creationId xmlns:a16="http://schemas.microsoft.com/office/drawing/2014/main" id="{EB402694-EB91-5947-8543-48AAE09878B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432250" y="1941418"/>
            <a:ext cx="1625912" cy="538110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Kirjoita…</a:t>
            </a:r>
          </a:p>
        </p:txBody>
      </p:sp>
    </p:spTree>
    <p:extLst>
      <p:ext uri="{BB962C8B-B14F-4D97-AF65-F5344CB8AC3E}">
        <p14:creationId xmlns:p14="http://schemas.microsoft.com/office/powerpoint/2010/main" val="150832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3037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3037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19113" y="991076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6E0D-51F4-4145-8A35-8970BC18E459}" type="datetimeFigureOut">
              <a:rPr lang="fi-FI" smtClean="0"/>
              <a:t>1.5.2019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505075" y="9910763"/>
            <a:ext cx="2551113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340350" y="991076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D4C4-1A80-4C63-9FA8-3B22A68C52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039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kstin paikkamerkki 34">
            <a:extLst>
              <a:ext uri="{FF2B5EF4-FFF2-40B4-BE49-F238E27FC236}">
                <a16:creationId xmlns:a16="http://schemas.microsoft.com/office/drawing/2014/main" id="{F9E0187B-6840-934A-B360-2DA35A23511F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6" name="Tekstin paikkamerkki 35">
            <a:extLst>
              <a:ext uri="{FF2B5EF4-FFF2-40B4-BE49-F238E27FC236}">
                <a16:creationId xmlns:a16="http://schemas.microsoft.com/office/drawing/2014/main" id="{1609DA07-EA3E-514E-9F7E-7F8D38344680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7" name="Tekstin paikkamerkki 36">
            <a:extLst>
              <a:ext uri="{FF2B5EF4-FFF2-40B4-BE49-F238E27FC236}">
                <a16:creationId xmlns:a16="http://schemas.microsoft.com/office/drawing/2014/main" id="{1A4A51B4-6E46-144E-8D56-EBA084302E82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8" name="Tekstin paikkamerkki 37">
            <a:extLst>
              <a:ext uri="{FF2B5EF4-FFF2-40B4-BE49-F238E27FC236}">
                <a16:creationId xmlns:a16="http://schemas.microsoft.com/office/drawing/2014/main" id="{E522F2AB-2369-C94F-B852-5671783D789A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9" name="Tekstin paikkamerkki 38">
            <a:extLst>
              <a:ext uri="{FF2B5EF4-FFF2-40B4-BE49-F238E27FC236}">
                <a16:creationId xmlns:a16="http://schemas.microsoft.com/office/drawing/2014/main" id="{39A1BDB8-8162-514A-BD8E-CC59551048CA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0" name="Tekstin paikkamerkki 39">
            <a:extLst>
              <a:ext uri="{FF2B5EF4-FFF2-40B4-BE49-F238E27FC236}">
                <a16:creationId xmlns:a16="http://schemas.microsoft.com/office/drawing/2014/main" id="{52EAC770-9492-BA44-BC30-073A6E0BBC3A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1" name="Tekstin paikkamerkki 40">
            <a:extLst>
              <a:ext uri="{FF2B5EF4-FFF2-40B4-BE49-F238E27FC236}">
                <a16:creationId xmlns:a16="http://schemas.microsoft.com/office/drawing/2014/main" id="{86CB7010-DDFF-2347-8224-91C025A8C632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1980431" y="3942572"/>
            <a:ext cx="1625912" cy="324008"/>
          </a:xfrm>
        </p:spPr>
        <p:txBody>
          <a:bodyPr/>
          <a:lstStyle/>
          <a:p>
            <a:endParaRPr lang="fi-FI"/>
          </a:p>
        </p:txBody>
      </p:sp>
      <p:sp>
        <p:nvSpPr>
          <p:cNvPr id="42" name="Tekstin paikkamerkki 41">
            <a:extLst>
              <a:ext uri="{FF2B5EF4-FFF2-40B4-BE49-F238E27FC236}">
                <a16:creationId xmlns:a16="http://schemas.microsoft.com/office/drawing/2014/main" id="{0BA0F7ED-CE0A-DF47-B13C-933E5AD06CF7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3" name="Tekstin paikkamerkki 42">
            <a:extLst>
              <a:ext uri="{FF2B5EF4-FFF2-40B4-BE49-F238E27FC236}">
                <a16:creationId xmlns:a16="http://schemas.microsoft.com/office/drawing/2014/main" id="{227B3A67-D233-F849-BBB4-CE17FCF94415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4" name="Tekstin paikkamerkki 43">
            <a:extLst>
              <a:ext uri="{FF2B5EF4-FFF2-40B4-BE49-F238E27FC236}">
                <a16:creationId xmlns:a16="http://schemas.microsoft.com/office/drawing/2014/main" id="{39316886-A5E3-164B-984B-FACBF96BEF59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5" name="Tekstin paikkamerkki 44">
            <a:extLst>
              <a:ext uri="{FF2B5EF4-FFF2-40B4-BE49-F238E27FC236}">
                <a16:creationId xmlns:a16="http://schemas.microsoft.com/office/drawing/2014/main" id="{AD07C308-5621-E846-B2FD-A768E40BF753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6" name="Tekstin paikkamerkki 45">
            <a:extLst>
              <a:ext uri="{FF2B5EF4-FFF2-40B4-BE49-F238E27FC236}">
                <a16:creationId xmlns:a16="http://schemas.microsoft.com/office/drawing/2014/main" id="{38839EA8-DACB-104D-8EE1-56536769BFDE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7" name="Tekstin paikkamerkki 46">
            <a:extLst>
              <a:ext uri="{FF2B5EF4-FFF2-40B4-BE49-F238E27FC236}">
                <a16:creationId xmlns:a16="http://schemas.microsoft.com/office/drawing/2014/main" id="{D3019AFF-14CB-D440-BEB9-FBE498A401B5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8" name="Tekstin paikkamerkki 47">
            <a:extLst>
              <a:ext uri="{FF2B5EF4-FFF2-40B4-BE49-F238E27FC236}">
                <a16:creationId xmlns:a16="http://schemas.microsoft.com/office/drawing/2014/main" id="{ACCE5FDB-0BEA-D94F-B3E6-A961FBD7E95E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9" name="Tekstin paikkamerkki 48">
            <a:extLst>
              <a:ext uri="{FF2B5EF4-FFF2-40B4-BE49-F238E27FC236}">
                <a16:creationId xmlns:a16="http://schemas.microsoft.com/office/drawing/2014/main" id="{22340AB2-BBD8-1041-9BB2-94989C9E71E6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0" name="Tekstin paikkamerkki 49">
            <a:extLst>
              <a:ext uri="{FF2B5EF4-FFF2-40B4-BE49-F238E27FC236}">
                <a16:creationId xmlns:a16="http://schemas.microsoft.com/office/drawing/2014/main" id="{80ACEDF2-E0A4-324E-BBC1-6C7473D7B6C5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1" name="Tekstin paikkamerkki 50">
            <a:extLst>
              <a:ext uri="{FF2B5EF4-FFF2-40B4-BE49-F238E27FC236}">
                <a16:creationId xmlns:a16="http://schemas.microsoft.com/office/drawing/2014/main" id="{6BC259BF-E261-DA49-83AC-0E9A580C2D89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2" name="Tekstin paikkamerkki 51">
            <a:extLst>
              <a:ext uri="{FF2B5EF4-FFF2-40B4-BE49-F238E27FC236}">
                <a16:creationId xmlns:a16="http://schemas.microsoft.com/office/drawing/2014/main" id="{FF77947E-1034-AA4C-A26B-6B6C12878586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0C0C1FEE-319A-DE4E-A4EF-6DA195210D76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4" name="Tekstin paikkamerkki 53">
            <a:extLst>
              <a:ext uri="{FF2B5EF4-FFF2-40B4-BE49-F238E27FC236}">
                <a16:creationId xmlns:a16="http://schemas.microsoft.com/office/drawing/2014/main" id="{5CF9091C-2167-EF49-AD86-A6D742A9D9CE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5" name="Tekstin paikkamerkki 54">
            <a:extLst>
              <a:ext uri="{FF2B5EF4-FFF2-40B4-BE49-F238E27FC236}">
                <a16:creationId xmlns:a16="http://schemas.microsoft.com/office/drawing/2014/main" id="{D799123A-EC68-364F-A723-FC15B636B1A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6" name="Tekstin paikkamerkki 55">
            <a:extLst>
              <a:ext uri="{FF2B5EF4-FFF2-40B4-BE49-F238E27FC236}">
                <a16:creationId xmlns:a16="http://schemas.microsoft.com/office/drawing/2014/main" id="{4F865A90-60EA-1F48-B98C-4335D58471A5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7" name="Tekstin paikkamerkki 56">
            <a:extLst>
              <a:ext uri="{FF2B5EF4-FFF2-40B4-BE49-F238E27FC236}">
                <a16:creationId xmlns:a16="http://schemas.microsoft.com/office/drawing/2014/main" id="{F2145ECD-18F6-1C4E-9D78-960E6C0E7D4C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8" name="Tekstin paikkamerkki 57">
            <a:extLst>
              <a:ext uri="{FF2B5EF4-FFF2-40B4-BE49-F238E27FC236}">
                <a16:creationId xmlns:a16="http://schemas.microsoft.com/office/drawing/2014/main" id="{3B565341-E40A-CA4A-9D16-0C81BC9E4A97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9" name="Tekstin paikkamerkki 58">
            <a:extLst>
              <a:ext uri="{FF2B5EF4-FFF2-40B4-BE49-F238E27FC236}">
                <a16:creationId xmlns:a16="http://schemas.microsoft.com/office/drawing/2014/main" id="{15165CA7-F865-A145-A6CC-BB1573C2D43C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0" name="Tekstin paikkamerkki 59">
            <a:extLst>
              <a:ext uri="{FF2B5EF4-FFF2-40B4-BE49-F238E27FC236}">
                <a16:creationId xmlns:a16="http://schemas.microsoft.com/office/drawing/2014/main" id="{B568B295-7382-5947-9FFD-7FB8E4FBF800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1" name="Tekstin paikkamerkki 60">
            <a:extLst>
              <a:ext uri="{FF2B5EF4-FFF2-40B4-BE49-F238E27FC236}">
                <a16:creationId xmlns:a16="http://schemas.microsoft.com/office/drawing/2014/main" id="{C00CBAE7-463C-8240-BD5A-7ACAB6A1CDD0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2" name="Tekstin paikkamerkki 61">
            <a:extLst>
              <a:ext uri="{FF2B5EF4-FFF2-40B4-BE49-F238E27FC236}">
                <a16:creationId xmlns:a16="http://schemas.microsoft.com/office/drawing/2014/main" id="{094F4D8E-8803-F24D-BBF9-249B825A30BF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3" name="Tekstin paikkamerkki 62">
            <a:extLst>
              <a:ext uri="{FF2B5EF4-FFF2-40B4-BE49-F238E27FC236}">
                <a16:creationId xmlns:a16="http://schemas.microsoft.com/office/drawing/2014/main" id="{128B6056-C807-2E4E-BFCF-79930186C27B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4" name="Tekstin paikkamerkki 63">
            <a:extLst>
              <a:ext uri="{FF2B5EF4-FFF2-40B4-BE49-F238E27FC236}">
                <a16:creationId xmlns:a16="http://schemas.microsoft.com/office/drawing/2014/main" id="{0A382A58-87A5-C84C-B832-34E6A84F8C71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5" name="Tekstin paikkamerkki 64">
            <a:extLst>
              <a:ext uri="{FF2B5EF4-FFF2-40B4-BE49-F238E27FC236}">
                <a16:creationId xmlns:a16="http://schemas.microsoft.com/office/drawing/2014/main" id="{28958176-A301-7C4D-ACDC-4CE00EB2E1CB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6" name="Tekstin paikkamerkki 65">
            <a:extLst>
              <a:ext uri="{FF2B5EF4-FFF2-40B4-BE49-F238E27FC236}">
                <a16:creationId xmlns:a16="http://schemas.microsoft.com/office/drawing/2014/main" id="{8E9992FC-F04F-3D47-BD1D-88D6A075D294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7" name="Tekstin paikkamerkki 66">
            <a:extLst>
              <a:ext uri="{FF2B5EF4-FFF2-40B4-BE49-F238E27FC236}">
                <a16:creationId xmlns:a16="http://schemas.microsoft.com/office/drawing/2014/main" id="{EC2985CE-5B1F-844A-BAF4-092CF7F24F2B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8" name="Tekstin paikkamerkki 67">
            <a:extLst>
              <a:ext uri="{FF2B5EF4-FFF2-40B4-BE49-F238E27FC236}">
                <a16:creationId xmlns:a16="http://schemas.microsoft.com/office/drawing/2014/main" id="{825D79A0-73DD-9548-B96E-75FBCB7A8395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9" name="Tekstin paikkamerkki 68">
            <a:extLst>
              <a:ext uri="{FF2B5EF4-FFF2-40B4-BE49-F238E27FC236}">
                <a16:creationId xmlns:a16="http://schemas.microsoft.com/office/drawing/2014/main" id="{186E9E16-1035-2B43-BBEC-89074A2776FD}"/>
              </a:ext>
            </a:extLst>
          </p:cNvPr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0" name="Tekstin paikkamerkki 69">
            <a:extLst>
              <a:ext uri="{FF2B5EF4-FFF2-40B4-BE49-F238E27FC236}">
                <a16:creationId xmlns:a16="http://schemas.microsoft.com/office/drawing/2014/main" id="{B0774746-C513-1345-8CCF-82F51801F712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284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374AF-49D5-C749-B810-C183C1F99B2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862D18-7281-CD4D-953F-CAA4D8AA17A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3031B3A-67F5-174D-A824-5D3417ADEEC5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AC0D8D0-3E23-264B-AE1C-8778C7625914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09C4971-D5F4-4C43-9518-6D576DAF566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74ACD1A-A1BD-B441-9823-7A64C5AB3A5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FB2691FE-5AAF-964E-B61B-55F65AA2EAF0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6EF281CF-BEEC-5A45-B32F-0903831FF96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98B58B33-9590-2B4A-9AE6-5CD3244A9415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9ACA0A8-CA61-B34F-ACFF-4ED83754C098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0EBFD82B-377C-8F40-AB19-247DDCBA4DA0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EFE66844-7C31-6444-9F97-DAB14F86316E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6B0B6974-C75D-CE46-9A8F-861C4EF2443C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01C65D75-4BBE-8841-9443-434A138D30B9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5CA3EBDA-3CDD-FC40-940F-AC9FEC2603D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" name="Tekstin paikkamerkki 16">
            <a:extLst>
              <a:ext uri="{FF2B5EF4-FFF2-40B4-BE49-F238E27FC236}">
                <a16:creationId xmlns:a16="http://schemas.microsoft.com/office/drawing/2014/main" id="{1FC894D5-BFF2-AB44-85E4-E7C914E378AA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865B43EC-CDCC-474D-8AE9-C9F0A2780BD7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Tekstin paikkamerkki 18">
            <a:extLst>
              <a:ext uri="{FF2B5EF4-FFF2-40B4-BE49-F238E27FC236}">
                <a16:creationId xmlns:a16="http://schemas.microsoft.com/office/drawing/2014/main" id="{A1DADAFB-97B4-FC4D-ABD8-A5CADC64C442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" name="Tekstin paikkamerkki 19">
            <a:extLst>
              <a:ext uri="{FF2B5EF4-FFF2-40B4-BE49-F238E27FC236}">
                <a16:creationId xmlns:a16="http://schemas.microsoft.com/office/drawing/2014/main" id="{8AC382D2-9087-8D41-BBBF-D45471054331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1" name="Tekstin paikkamerkki 20">
            <a:extLst>
              <a:ext uri="{FF2B5EF4-FFF2-40B4-BE49-F238E27FC236}">
                <a16:creationId xmlns:a16="http://schemas.microsoft.com/office/drawing/2014/main" id="{1B7B07E4-0DED-7742-ABD0-3F4409E5CC4D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2" name="Tekstin paikkamerkki 21">
            <a:extLst>
              <a:ext uri="{FF2B5EF4-FFF2-40B4-BE49-F238E27FC236}">
                <a16:creationId xmlns:a16="http://schemas.microsoft.com/office/drawing/2014/main" id="{20DA278E-6AA1-B145-A8F6-CDCB7781408E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187B79B6-DF5F-7846-BB63-7227ADF01CBF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4" name="Tekstin paikkamerkki 23">
            <a:extLst>
              <a:ext uri="{FF2B5EF4-FFF2-40B4-BE49-F238E27FC236}">
                <a16:creationId xmlns:a16="http://schemas.microsoft.com/office/drawing/2014/main" id="{79E25A03-45CC-D24C-9520-A9BD366D3EF5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5" name="Tekstin paikkamerkki 24">
            <a:extLst>
              <a:ext uri="{FF2B5EF4-FFF2-40B4-BE49-F238E27FC236}">
                <a16:creationId xmlns:a16="http://schemas.microsoft.com/office/drawing/2014/main" id="{615F5644-1CD3-0049-BCD6-2C9576320214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6" name="Tekstin paikkamerkki 25">
            <a:extLst>
              <a:ext uri="{FF2B5EF4-FFF2-40B4-BE49-F238E27FC236}">
                <a16:creationId xmlns:a16="http://schemas.microsoft.com/office/drawing/2014/main" id="{9A961F6C-4CAC-5948-B347-A73BAFD2BA35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Tekstin paikkamerkki 26">
            <a:extLst>
              <a:ext uri="{FF2B5EF4-FFF2-40B4-BE49-F238E27FC236}">
                <a16:creationId xmlns:a16="http://schemas.microsoft.com/office/drawing/2014/main" id="{F7FA9258-74C1-C741-96E8-24BCC2BB9280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8" name="Tekstin paikkamerkki 27">
            <a:extLst>
              <a:ext uri="{FF2B5EF4-FFF2-40B4-BE49-F238E27FC236}">
                <a16:creationId xmlns:a16="http://schemas.microsoft.com/office/drawing/2014/main" id="{62B08B4D-21A3-984B-A805-C90708CE9F42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9" name="Tekstin paikkamerkki 28">
            <a:extLst>
              <a:ext uri="{FF2B5EF4-FFF2-40B4-BE49-F238E27FC236}">
                <a16:creationId xmlns:a16="http://schemas.microsoft.com/office/drawing/2014/main" id="{4CD1B010-BB1A-9B47-BBDD-A38B4201947A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0" name="Tekstin paikkamerkki 29">
            <a:extLst>
              <a:ext uri="{FF2B5EF4-FFF2-40B4-BE49-F238E27FC236}">
                <a16:creationId xmlns:a16="http://schemas.microsoft.com/office/drawing/2014/main" id="{20D28207-520C-0649-A3AA-C8CC3851B188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Tekstin paikkamerkki 30">
            <a:extLst>
              <a:ext uri="{FF2B5EF4-FFF2-40B4-BE49-F238E27FC236}">
                <a16:creationId xmlns:a16="http://schemas.microsoft.com/office/drawing/2014/main" id="{74470374-CFF8-A14F-8842-54496582EFC5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" name="Tekstin paikkamerkki 31">
            <a:extLst>
              <a:ext uri="{FF2B5EF4-FFF2-40B4-BE49-F238E27FC236}">
                <a16:creationId xmlns:a16="http://schemas.microsoft.com/office/drawing/2014/main" id="{C401174A-FA92-774B-8644-D344F76EC76D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" name="Tekstin paikkamerkki 32">
            <a:extLst>
              <a:ext uri="{FF2B5EF4-FFF2-40B4-BE49-F238E27FC236}">
                <a16:creationId xmlns:a16="http://schemas.microsoft.com/office/drawing/2014/main" id="{C1AF4241-6EE2-4247-B7E4-B2EFE61231BD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" name="Tekstin paikkamerkki 33">
            <a:extLst>
              <a:ext uri="{FF2B5EF4-FFF2-40B4-BE49-F238E27FC236}">
                <a16:creationId xmlns:a16="http://schemas.microsoft.com/office/drawing/2014/main" id="{7D28E150-0C7E-D449-AF99-450F2B6604F6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34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C0AB1CBF-1CCC-B248-91F6-42A8E2F2B55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93516DD-689F-C04F-804C-44FD9CEFBB1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C4B7BF0-7E03-2745-BE7C-C15EE738344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0E7249A-189A-EE4F-90D0-7FD620096EA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E597B0D0-EF7B-954D-8F75-4D5E8C19112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6EAB789-1BA0-3345-8181-26469F1D49F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6DA160F4-36F7-564D-AF0D-0A0FDA55049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DDC720D3-DF09-0442-8C28-521C542A355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FA7BA132-66D4-BD44-8E6E-F8A6501DB4D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65D8146-FF3E-CC42-B204-003197BCA0E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207A9BC7-F607-B445-BAEB-6001A55CA47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13A53159-4BD2-E245-9782-FBEFE94EED9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87CB8BB0-128E-7A4D-876E-DA2B39B960C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C499BD9B-3A9C-8F4C-AC2C-6239AC14042F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13C799DC-2FE4-E94E-A118-DE5421CBBBA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8898521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0</Words>
  <Application>Microsoft Macintosh PowerPoint</Application>
  <PresentationFormat>Mukautettu</PresentationFormat>
  <Paragraphs>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Mukautettu suunnittelumalli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Talous hallussa</dc:title>
  <dc:subject>NY Talous hallussa</dc:subject>
  <dc:creator>Nuori Yrittäjyys</dc:creator>
  <cp:keywords>NY Talous hallussa</cp:keywords>
  <cp:lastModifiedBy>Erja Anttonen</cp:lastModifiedBy>
  <cp:revision>165</cp:revision>
  <cp:lastPrinted>2016-04-04T11:39:15Z</cp:lastPrinted>
  <dcterms:created xsi:type="dcterms:W3CDTF">2008-11-21T08:42:57Z</dcterms:created>
  <dcterms:modified xsi:type="dcterms:W3CDTF">2019-05-01T15:07:22Z</dcterms:modified>
</cp:coreProperties>
</file>